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69" r:id="rId2"/>
    <p:sldId id="276" r:id="rId3"/>
    <p:sldId id="278" r:id="rId4"/>
    <p:sldId id="277" r:id="rId5"/>
    <p:sldId id="281" r:id="rId6"/>
    <p:sldId id="258" r:id="rId7"/>
    <p:sldId id="279" r:id="rId8"/>
    <p:sldId id="270" r:id="rId9"/>
    <p:sldId id="272" r:id="rId10"/>
    <p:sldId id="259" r:id="rId11"/>
    <p:sldId id="274" r:id="rId12"/>
    <p:sldId id="275" r:id="rId13"/>
    <p:sldId id="264" r:id="rId14"/>
    <p:sldId id="263" r:id="rId15"/>
    <p:sldId id="262" r:id="rId16"/>
    <p:sldId id="261" r:id="rId17"/>
    <p:sldId id="282" r:id="rId18"/>
    <p:sldId id="271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bbs, Kyle M" initials="HM" lastIdx="5" clrIdx="0">
    <p:extLst>
      <p:ext uri="{19B8F6BF-5375-455C-9EA6-DF929625EA0E}">
        <p15:presenceInfo xmlns:p15="http://schemas.microsoft.com/office/powerpoint/2012/main" userId="S::pq7069jk@go.minnstate.edu::5c5440a0-86a3-4406-a937-ff39ad9ffa69" providerId="AD"/>
      </p:ext>
    </p:extLst>
  </p:cmAuthor>
  <p:cmAuthor id="2" name="Weigel, Austin A" initials="WA" lastIdx="2" clrIdx="1">
    <p:extLst>
      <p:ext uri="{19B8F6BF-5375-455C-9EA6-DF929625EA0E}">
        <p15:presenceInfo xmlns:p15="http://schemas.microsoft.com/office/powerpoint/2012/main" userId="S::db5342jj@go.minnstate.edu::9af4159a-fada-4e22-ba6e-cdc7c3a2de26" providerId="AD"/>
      </p:ext>
    </p:extLst>
  </p:cmAuthor>
  <p:cmAuthor id="3" name="Kyle" initials="K" lastIdx="1" clrIdx="2">
    <p:extLst>
      <p:ext uri="{19B8F6BF-5375-455C-9EA6-DF929625EA0E}">
        <p15:presenceInfo xmlns:p15="http://schemas.microsoft.com/office/powerpoint/2012/main" userId="Ky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D047B-4CDC-9B3E-3AAE-A7FD48CAE7B7}" v="3" dt="2020-02-13T01:41:26.474"/>
    <p1510:client id="{1E62A375-AADA-B562-645D-5148E9FEF2F0}" v="284" dt="2020-02-13T03:45:31.817"/>
    <p1510:client id="{1F74E676-6660-470E-BF44-ACBEDAEC1FA2}" v="76" dt="2020-02-13T23:05:37.846"/>
    <p1510:client id="{3A39FFF5-C0A6-9066-5E41-79A7C7C620C4}" v="57" dt="2020-02-13T02:58:04.410"/>
    <p1510:client id="{583D716B-4C4A-9CDB-0E5F-B6F696573FF0}" v="3" dt="2020-02-13T05:28:50.133"/>
    <p1510:client id="{663198EF-FC77-7B67-E7C2-91407821C54A}" v="1" dt="2020-02-13T05:50:35.824"/>
    <p1510:client id="{84856FEE-870D-8CB3-7949-7A8BC814B061}" v="203" dt="2020-02-13T03:04:46.982"/>
    <p1510:client id="{9639B7D0-97FC-F232-E8A0-9A1F200DFFC0}" v="419" dt="2020-02-13T15:18:28.813"/>
    <p1510:client id="{A13713F5-E93F-0EE1-EC94-89194C5977F8}" v="39" dt="2020-02-13T19:31:00.201"/>
    <p1510:client id="{B27B811D-883B-0353-B65C-DE5F2F24B1B3}" v="245" dt="2020-02-13T15:48:36.572"/>
    <p1510:client id="{C24DB2B8-9CD7-F616-DA07-C4A057468FF8}" v="1289" dt="2020-02-13T08:52:02.671"/>
    <p1510:client id="{D64741AD-16F1-9223-C514-5540B7BE8BEF}" v="853" dt="2020-02-13T22:56:04.706"/>
    <p1510:client id="{D8C3A7B4-58EF-1A46-9137-98A7E2848C15}" v="42" dt="2020-02-13T23:39:11.992"/>
    <p1510:client id="{DE4FB0BB-8200-FE06-7A81-BE859AEBB259}" v="304" dt="2020-02-13T19:28:28.551"/>
    <p1510:client id="{E11A5653-5EC5-FEF9-6125-FA355B3CDEDE}" v="9" dt="2020-02-13T02:03:08.896"/>
    <p1510:client id="{E3B6A6C6-2885-7894-4A91-1DE486C342B6}" v="113" dt="2020-02-13T17:51:05.358"/>
    <p1510:client id="{E5E465D1-9ADC-BCEB-8E21-732261516F64}" v="64" dt="2020-02-13T23:00:23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Brandon C" userId="S::hg1116hk@go.minnstate.edu::c09a1edd-ebb3-4101-b76e-29eda70929b2" providerId="AD" clId="Web-{F34A37CB-EBFD-0382-F1B5-435D9A658937}"/>
    <pc:docChg chg="modSld">
      <pc:chgData name="Johnson, Brandon C" userId="S::hg1116hk@go.minnstate.edu::c09a1edd-ebb3-4101-b76e-29eda70929b2" providerId="AD" clId="Web-{F34A37CB-EBFD-0382-F1B5-435D9A658937}" dt="2020-02-12T05:32:38.824" v="484" actId="20577"/>
      <pc:docMkLst>
        <pc:docMk/>
      </pc:docMkLst>
      <pc:sldChg chg="modSp">
        <pc:chgData name="Johnson, Brandon C" userId="S::hg1116hk@go.minnstate.edu::c09a1edd-ebb3-4101-b76e-29eda70929b2" providerId="AD" clId="Web-{F34A37CB-EBFD-0382-F1B5-435D9A658937}" dt="2020-02-12T05:32:38.824" v="483" actId="20577"/>
        <pc:sldMkLst>
          <pc:docMk/>
          <pc:sldMk cId="3909813708" sldId="261"/>
        </pc:sldMkLst>
        <pc:spChg chg="mod">
          <ac:chgData name="Johnson, Brandon C" userId="S::hg1116hk@go.minnstate.edu::c09a1edd-ebb3-4101-b76e-29eda70929b2" providerId="AD" clId="Web-{F34A37CB-EBFD-0382-F1B5-435D9A658937}" dt="2020-02-12T05:32:38.824" v="483" actId="20577"/>
          <ac:spMkLst>
            <pc:docMk/>
            <pc:sldMk cId="3909813708" sldId="261"/>
            <ac:spMk id="3" creationId="{A0B1C0F5-1680-4885-BA3F-A4D46B5C6DC6}"/>
          </ac:spMkLst>
        </pc:spChg>
      </pc:sldChg>
    </pc:docChg>
  </pc:docChgLst>
  <pc:docChgLst>
    <pc:chgData name="Weigel, Austin A" userId="S::db5342jj@go.minnstate.edu::9af4159a-fada-4e22-ba6e-cdc7c3a2de26" providerId="AD" clId="Web-{4D2DDFF6-4394-CE7D-9B75-875D56B68DB8}"/>
    <pc:docChg chg="modSld">
      <pc:chgData name="Weigel, Austin A" userId="S::db5342jj@go.minnstate.edu::9af4159a-fada-4e22-ba6e-cdc7c3a2de26" providerId="AD" clId="Web-{4D2DDFF6-4394-CE7D-9B75-875D56B68DB8}" dt="2020-02-12T02:56:14.514" v="45" actId="1076"/>
      <pc:docMkLst>
        <pc:docMk/>
      </pc:docMkLst>
      <pc:sldChg chg="modSp">
        <pc:chgData name="Weigel, Austin A" userId="S::db5342jj@go.minnstate.edu::9af4159a-fada-4e22-ba6e-cdc7c3a2de26" providerId="AD" clId="Web-{4D2DDFF6-4394-CE7D-9B75-875D56B68DB8}" dt="2020-02-12T02:56:14.514" v="45" actId="1076"/>
        <pc:sldMkLst>
          <pc:docMk/>
          <pc:sldMk cId="3358013821" sldId="267"/>
        </pc:sldMkLst>
        <pc:spChg chg="mod">
          <ac:chgData name="Weigel, Austin A" userId="S::db5342jj@go.minnstate.edu::9af4159a-fada-4e22-ba6e-cdc7c3a2de26" providerId="AD" clId="Web-{4D2DDFF6-4394-CE7D-9B75-875D56B68DB8}" dt="2020-02-12T02:54:45.294" v="2" actId="20577"/>
          <ac:spMkLst>
            <pc:docMk/>
            <pc:sldMk cId="3358013821" sldId="267"/>
            <ac:spMk id="3" creationId="{A43A1B52-1CC5-4863-9139-66218ADEFECF}"/>
          </ac:spMkLst>
        </pc:spChg>
        <pc:spChg chg="mod">
          <ac:chgData name="Weigel, Austin A" userId="S::db5342jj@go.minnstate.edu::9af4159a-fada-4e22-ba6e-cdc7c3a2de26" providerId="AD" clId="Web-{4D2DDFF6-4394-CE7D-9B75-875D56B68DB8}" dt="2020-02-12T02:55:53.857" v="42" actId="20577"/>
          <ac:spMkLst>
            <pc:docMk/>
            <pc:sldMk cId="3358013821" sldId="267"/>
            <ac:spMk id="4" creationId="{CF9D9C85-AE80-4906-B26A-2E265554EA96}"/>
          </ac:spMkLst>
        </pc:spChg>
        <pc:picChg chg="mod">
          <ac:chgData name="Weigel, Austin A" userId="S::db5342jj@go.minnstate.edu::9af4159a-fada-4e22-ba6e-cdc7c3a2de26" providerId="AD" clId="Web-{4D2DDFF6-4394-CE7D-9B75-875D56B68DB8}" dt="2020-02-12T02:56:14.514" v="45" actId="1076"/>
          <ac:picMkLst>
            <pc:docMk/>
            <pc:sldMk cId="3358013821" sldId="267"/>
            <ac:picMk id="5" creationId="{91679C10-2397-4EE4-B246-8A96F9576453}"/>
          </ac:picMkLst>
        </pc:picChg>
      </pc:sldChg>
    </pc:docChg>
  </pc:docChgLst>
  <pc:docChgLst>
    <pc:chgData name="Johnson, Brandon C" userId="S::hg1116hk@go.minnstate.edu::c09a1edd-ebb3-4101-b76e-29eda70929b2" providerId="AD" clId="Web-{85A637D4-256E-68D0-0C6C-BC5D15134FD2}"/>
    <pc:docChg chg="modSld">
      <pc:chgData name="Johnson, Brandon C" userId="S::hg1116hk@go.minnstate.edu::c09a1edd-ebb3-4101-b76e-29eda70929b2" providerId="AD" clId="Web-{85A637D4-256E-68D0-0C6C-BC5D15134FD2}" dt="2020-02-09T18:10:52.629" v="79" actId="20577"/>
      <pc:docMkLst>
        <pc:docMk/>
      </pc:docMkLst>
      <pc:sldChg chg="modSp">
        <pc:chgData name="Johnson, Brandon C" userId="S::hg1116hk@go.minnstate.edu::c09a1edd-ebb3-4101-b76e-29eda70929b2" providerId="AD" clId="Web-{85A637D4-256E-68D0-0C6C-BC5D15134FD2}" dt="2020-02-09T18:04:26.422" v="10" actId="20577"/>
        <pc:sldMkLst>
          <pc:docMk/>
          <pc:sldMk cId="109857222" sldId="256"/>
        </pc:sldMkLst>
        <pc:spChg chg="mod">
          <ac:chgData name="Johnson, Brandon C" userId="S::hg1116hk@go.minnstate.edu::c09a1edd-ebb3-4101-b76e-29eda70929b2" providerId="AD" clId="Web-{85A637D4-256E-68D0-0C6C-BC5D15134FD2}" dt="2020-02-09T18:04:26.422" v="1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Johnson, Brandon C" userId="S::hg1116hk@go.minnstate.edu::c09a1edd-ebb3-4101-b76e-29eda70929b2" providerId="AD" clId="Web-{85A637D4-256E-68D0-0C6C-BC5D15134FD2}" dt="2020-02-09T18:10:50.159" v="77" actId="20577"/>
        <pc:sldMkLst>
          <pc:docMk/>
          <pc:sldMk cId="3909813708" sldId="261"/>
        </pc:sldMkLst>
        <pc:spChg chg="mod">
          <ac:chgData name="Johnson, Brandon C" userId="S::hg1116hk@go.minnstate.edu::c09a1edd-ebb3-4101-b76e-29eda70929b2" providerId="AD" clId="Web-{85A637D4-256E-68D0-0C6C-BC5D15134FD2}" dt="2020-02-09T18:10:50.159" v="77" actId="20577"/>
          <ac:spMkLst>
            <pc:docMk/>
            <pc:sldMk cId="3909813708" sldId="261"/>
            <ac:spMk id="2" creationId="{C0E49297-BEFA-4C64-A60E-068D43B339CF}"/>
          </ac:spMkLst>
        </pc:spChg>
        <pc:spChg chg="mod">
          <ac:chgData name="Johnson, Brandon C" userId="S::hg1116hk@go.minnstate.edu::c09a1edd-ebb3-4101-b76e-29eda70929b2" providerId="AD" clId="Web-{85A637D4-256E-68D0-0C6C-BC5D15134FD2}" dt="2020-02-09T18:04:32.172" v="23" actId="20577"/>
          <ac:spMkLst>
            <pc:docMk/>
            <pc:sldMk cId="3909813708" sldId="261"/>
            <ac:spMk id="3" creationId="{A0B1C0F5-1680-4885-BA3F-A4D46B5C6DC6}"/>
          </ac:spMkLst>
        </pc:spChg>
      </pc:sldChg>
    </pc:docChg>
  </pc:docChgLst>
  <pc:docChgLst>
    <pc:chgData name="Johnson, Brandon C" userId="S::hg1116hk@go.minnstate.edu::c09a1edd-ebb3-4101-b76e-29eda70929b2" providerId="AD" clId="Web-{B27B811D-883B-0353-B65C-DE5F2F24B1B3}"/>
    <pc:docChg chg="modSld">
      <pc:chgData name="Johnson, Brandon C" userId="S::hg1116hk@go.minnstate.edu::c09a1edd-ebb3-4101-b76e-29eda70929b2" providerId="AD" clId="Web-{B27B811D-883B-0353-B65C-DE5F2F24B1B3}" dt="2020-02-13T15:48:36.213" v="242" actId="1076"/>
      <pc:docMkLst>
        <pc:docMk/>
      </pc:docMkLst>
      <pc:sldChg chg="modSp">
        <pc:chgData name="Johnson, Brandon C" userId="S::hg1116hk@go.minnstate.edu::c09a1edd-ebb3-4101-b76e-29eda70929b2" providerId="AD" clId="Web-{B27B811D-883B-0353-B65C-DE5F2F24B1B3}" dt="2020-02-13T15:48:36.213" v="242" actId="1076"/>
        <pc:sldMkLst>
          <pc:docMk/>
          <pc:sldMk cId="1188772061" sldId="269"/>
        </pc:sldMkLst>
        <pc:spChg chg="mod">
          <ac:chgData name="Johnson, Brandon C" userId="S::hg1116hk@go.minnstate.edu::c09a1edd-ebb3-4101-b76e-29eda70929b2" providerId="AD" clId="Web-{B27B811D-883B-0353-B65C-DE5F2F24B1B3}" dt="2020-02-13T15:48:36.213" v="242" actId="1076"/>
          <ac:spMkLst>
            <pc:docMk/>
            <pc:sldMk cId="1188772061" sldId="269"/>
            <ac:spMk id="42" creationId="{2985FDCB-71C4-ED40-97C6-7FBB7CD981A3}"/>
          </ac:spMkLst>
        </pc:spChg>
      </pc:sldChg>
    </pc:docChg>
  </pc:docChgLst>
  <pc:docChgLst>
    <pc:chgData name="Hobbs, Kyle M" userId="S::pq7069jk@go.minnstate.edu::5c5440a0-86a3-4406-a937-ff39ad9ffa69" providerId="AD" clId="Web-{764A11BA-C00C-0CC1-214E-2C0816AE967E}"/>
    <pc:docChg chg="modSld">
      <pc:chgData name="Hobbs, Kyle M" userId="S::pq7069jk@go.minnstate.edu::5c5440a0-86a3-4406-a937-ff39ad9ffa69" providerId="AD" clId="Web-{764A11BA-C00C-0CC1-214E-2C0816AE967E}" dt="2020-02-10T02:07:35.052" v="157"/>
      <pc:docMkLst>
        <pc:docMk/>
      </pc:docMkLst>
      <pc:sldChg chg="modSp modNotes">
        <pc:chgData name="Hobbs, Kyle M" userId="S::pq7069jk@go.minnstate.edu::5c5440a0-86a3-4406-a937-ff39ad9ffa69" providerId="AD" clId="Web-{764A11BA-C00C-0CC1-214E-2C0816AE967E}" dt="2020-02-10T02:07:35.052" v="157"/>
        <pc:sldMkLst>
          <pc:docMk/>
          <pc:sldMk cId="1397325302" sldId="264"/>
        </pc:sldMkLst>
        <pc:spChg chg="mod">
          <ac:chgData name="Hobbs, Kyle M" userId="S::pq7069jk@go.minnstate.edu::5c5440a0-86a3-4406-a937-ff39ad9ffa69" providerId="AD" clId="Web-{764A11BA-C00C-0CC1-214E-2C0816AE967E}" dt="2020-02-10T02:06:53.003" v="49" actId="20577"/>
          <ac:spMkLst>
            <pc:docMk/>
            <pc:sldMk cId="1397325302" sldId="264"/>
            <ac:spMk id="3" creationId="{D637CD01-0DCD-491A-A610-B3C0D0542F5D}"/>
          </ac:spMkLst>
        </pc:spChg>
      </pc:sldChg>
    </pc:docChg>
  </pc:docChgLst>
  <pc:docChgLst>
    <pc:chgData name="Hobbs, Kyle M" userId="5c5440a0-86a3-4406-a937-ff39ad9ffa69" providerId="ADAL" clId="{D8C3A7B4-58EF-1A46-9137-98A7E2848C15}"/>
    <pc:docChg chg="undo custSel addSld delSld modSld sldOrd">
      <pc:chgData name="Hobbs, Kyle M" userId="5c5440a0-86a3-4406-a937-ff39ad9ffa69" providerId="ADAL" clId="{D8C3A7B4-58EF-1A46-9137-98A7E2848C15}" dt="2020-02-13T23:39:11.993" v="139" actId="1076"/>
      <pc:docMkLst>
        <pc:docMk/>
      </pc:docMkLst>
      <pc:sldChg chg="delSp modSp del mod modClrScheme delDesignElem chgLayout">
        <pc:chgData name="Hobbs, Kyle M" userId="5c5440a0-86a3-4406-a937-ff39ad9ffa69" providerId="ADAL" clId="{D8C3A7B4-58EF-1A46-9137-98A7E2848C15}" dt="2020-02-11T16:20:20.107" v="12" actId="2696"/>
        <pc:sldMkLst>
          <pc:docMk/>
          <pc:sldMk cId="109857222" sldId="256"/>
        </pc:sldMkLst>
        <pc:spChg chg="mod ord">
          <ac:chgData name="Hobbs, Kyle M" userId="5c5440a0-86a3-4406-a937-ff39ad9ffa69" providerId="ADAL" clId="{D8C3A7B4-58EF-1A46-9137-98A7E2848C15}" dt="2020-02-11T16:17:43.208" v="1" actId="70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Hobbs, Kyle M" userId="5c5440a0-86a3-4406-a937-ff39ad9ffa69" providerId="ADAL" clId="{D8C3A7B4-58EF-1A46-9137-98A7E2848C15}" dt="2020-02-11T16:17:43.208" v="1" actId="70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Hobbs, Kyle M" userId="5c5440a0-86a3-4406-a937-ff39ad9ffa69" providerId="ADAL" clId="{D8C3A7B4-58EF-1A46-9137-98A7E2848C15}" dt="2020-02-11T16:17:20.754" v="0" actId="700"/>
          <ac:spMkLst>
            <pc:docMk/>
            <pc:sldMk cId="109857222" sldId="256"/>
            <ac:spMk id="8" creationId="{C28D0172-F2E0-4763-9C35-F022664959D8}"/>
          </ac:spMkLst>
        </pc:spChg>
        <pc:spChg chg="del">
          <ac:chgData name="Hobbs, Kyle M" userId="5c5440a0-86a3-4406-a937-ff39ad9ffa69" providerId="ADAL" clId="{D8C3A7B4-58EF-1A46-9137-98A7E2848C15}" dt="2020-02-11T16:17:20.754" v="0" actId="700"/>
          <ac:spMkLst>
            <pc:docMk/>
            <pc:sldMk cId="109857222" sldId="256"/>
            <ac:spMk id="10" creationId="{9F2851FB-E841-4509-8A6D-A416376EA380}"/>
          </ac:spMkLst>
        </pc:spChg>
        <pc:spChg chg="del">
          <ac:chgData name="Hobbs, Kyle M" userId="5c5440a0-86a3-4406-a937-ff39ad9ffa69" providerId="ADAL" clId="{D8C3A7B4-58EF-1A46-9137-98A7E2848C15}" dt="2020-02-11T16:17:20.754" v="0" actId="700"/>
          <ac:spMkLst>
            <pc:docMk/>
            <pc:sldMk cId="109857222" sldId="256"/>
            <ac:spMk id="12" creationId="{DF6FB2B2-CE21-407F-B22E-302DADC2C3D3}"/>
          </ac:spMkLst>
        </pc:spChg>
      </pc:sldChg>
      <pc:sldChg chg="addSp delSp modSp addCm">
        <pc:chgData name="Hobbs, Kyle M" userId="5c5440a0-86a3-4406-a937-ff39ad9ffa69" providerId="ADAL" clId="{D8C3A7B4-58EF-1A46-9137-98A7E2848C15}" dt="2020-02-13T23:39:11.993" v="139" actId="1076"/>
        <pc:sldMkLst>
          <pc:docMk/>
          <pc:sldMk cId="2299144126" sldId="259"/>
        </pc:sldMkLst>
        <pc:spChg chg="add">
          <ac:chgData name="Hobbs, Kyle M" userId="5c5440a0-86a3-4406-a937-ff39ad9ffa69" providerId="ADAL" clId="{D8C3A7B4-58EF-1A46-9137-98A7E2848C15}" dt="2020-02-13T23:37:17.851" v="101" actId="139"/>
          <ac:spMkLst>
            <pc:docMk/>
            <pc:sldMk cId="2299144126" sldId="259"/>
            <ac:spMk id="4" creationId="{A6AB97EA-8D3E-AC41-AF62-6207FE072C90}"/>
          </ac:spMkLst>
        </pc:spChg>
        <pc:spChg chg="add del mod">
          <ac:chgData name="Hobbs, Kyle M" userId="5c5440a0-86a3-4406-a937-ff39ad9ffa69" providerId="ADAL" clId="{D8C3A7B4-58EF-1A46-9137-98A7E2848C15}" dt="2020-02-13T23:37:30.728" v="107" actId="1111"/>
          <ac:spMkLst>
            <pc:docMk/>
            <pc:sldMk cId="2299144126" sldId="259"/>
            <ac:spMk id="5" creationId="{D7DFF439-98A9-F848-9F07-C3B5B2EDDB06}"/>
          </ac:spMkLst>
        </pc:spChg>
        <pc:spChg chg="add mod">
          <ac:chgData name="Hobbs, Kyle M" userId="5c5440a0-86a3-4406-a937-ff39ad9ffa69" providerId="ADAL" clId="{D8C3A7B4-58EF-1A46-9137-98A7E2848C15}" dt="2020-02-13T23:39:11.993" v="139" actId="1076"/>
          <ac:spMkLst>
            <pc:docMk/>
            <pc:sldMk cId="2299144126" sldId="259"/>
            <ac:spMk id="6" creationId="{3F02E01F-3F43-364A-BCB5-D0598C3DE0F5}"/>
          </ac:spMkLst>
        </pc:spChg>
        <pc:picChg chg="mod">
          <ac:chgData name="Hobbs, Kyle M" userId="5c5440a0-86a3-4406-a937-ff39ad9ffa69" providerId="ADAL" clId="{D8C3A7B4-58EF-1A46-9137-98A7E2848C15}" dt="2020-02-13T16:46:07.452" v="100" actId="1076"/>
          <ac:picMkLst>
            <pc:docMk/>
            <pc:sldMk cId="2299144126" sldId="259"/>
            <ac:picMk id="9" creationId="{CD0C68B4-E424-4F6B-8FBC-DFCD57B1624C}"/>
          </ac:picMkLst>
        </pc:picChg>
      </pc:sldChg>
      <pc:sldChg chg="modSp">
        <pc:chgData name="Hobbs, Kyle M" userId="5c5440a0-86a3-4406-a937-ff39ad9ffa69" providerId="ADAL" clId="{D8C3A7B4-58EF-1A46-9137-98A7E2848C15}" dt="2020-02-11T16:22:23.376" v="97" actId="20577"/>
        <pc:sldMkLst>
          <pc:docMk/>
          <pc:sldMk cId="3358013821" sldId="267"/>
        </pc:sldMkLst>
        <pc:spChg chg="mod">
          <ac:chgData name="Hobbs, Kyle M" userId="5c5440a0-86a3-4406-a937-ff39ad9ffa69" providerId="ADAL" clId="{D8C3A7B4-58EF-1A46-9137-98A7E2848C15}" dt="2020-02-11T16:22:23.376" v="97" actId="20577"/>
          <ac:spMkLst>
            <pc:docMk/>
            <pc:sldMk cId="3358013821" sldId="267"/>
            <ac:spMk id="4" creationId="{CF9D9C85-AE80-4906-B26A-2E265554EA96}"/>
          </ac:spMkLst>
        </pc:spChg>
      </pc:sldChg>
      <pc:sldChg chg="addSp delSp modSp new">
        <pc:chgData name="Hobbs, Kyle M" userId="5c5440a0-86a3-4406-a937-ff39ad9ffa69" providerId="ADAL" clId="{D8C3A7B4-58EF-1A46-9137-98A7E2848C15}" dt="2020-02-11T16:20:55.964" v="16" actId="20577"/>
        <pc:sldMkLst>
          <pc:docMk/>
          <pc:sldMk cId="971295859" sldId="268"/>
        </pc:sldMkLst>
        <pc:spChg chg="mod">
          <ac:chgData name="Hobbs, Kyle M" userId="5c5440a0-86a3-4406-a937-ff39ad9ffa69" providerId="ADAL" clId="{D8C3A7B4-58EF-1A46-9137-98A7E2848C15}" dt="2020-02-11T16:20:55.964" v="16" actId="20577"/>
          <ac:spMkLst>
            <pc:docMk/>
            <pc:sldMk cId="971295859" sldId="268"/>
            <ac:spMk id="2" creationId="{FC0A1662-3400-1340-B12B-777803A9288C}"/>
          </ac:spMkLst>
        </pc:spChg>
        <pc:spChg chg="del">
          <ac:chgData name="Hobbs, Kyle M" userId="5c5440a0-86a3-4406-a937-ff39ad9ffa69" providerId="ADAL" clId="{D8C3A7B4-58EF-1A46-9137-98A7E2848C15}" dt="2020-02-11T16:18:04.708" v="3" actId="931"/>
          <ac:spMkLst>
            <pc:docMk/>
            <pc:sldMk cId="971295859" sldId="268"/>
            <ac:spMk id="3" creationId="{825D1606-9867-D349-93AD-6B37AAF85E22}"/>
          </ac:spMkLst>
        </pc:spChg>
        <pc:picChg chg="add mod ord">
          <ac:chgData name="Hobbs, Kyle M" userId="5c5440a0-86a3-4406-a937-ff39ad9ffa69" providerId="ADAL" clId="{D8C3A7B4-58EF-1A46-9137-98A7E2848C15}" dt="2020-02-11T16:18:04.708" v="3" actId="931"/>
          <ac:picMkLst>
            <pc:docMk/>
            <pc:sldMk cId="971295859" sldId="268"/>
            <ac:picMk id="4" creationId="{74E7B9FC-F7E5-8545-A7BD-F7839E0197B4}"/>
          </ac:picMkLst>
        </pc:picChg>
      </pc:sldChg>
      <pc:sldChg chg="addSp delSp modSp new mod ord setBg">
        <pc:chgData name="Hobbs, Kyle M" userId="5c5440a0-86a3-4406-a937-ff39ad9ffa69" providerId="ADAL" clId="{D8C3A7B4-58EF-1A46-9137-98A7E2848C15}" dt="2020-02-11T16:21:23.693" v="54" actId="27636"/>
        <pc:sldMkLst>
          <pc:docMk/>
          <pc:sldMk cId="1188772061" sldId="269"/>
        </pc:sldMkLst>
        <pc:spChg chg="add del mod ord">
          <ac:chgData name="Hobbs, Kyle M" userId="5c5440a0-86a3-4406-a937-ff39ad9ffa69" providerId="ADAL" clId="{D8C3A7B4-58EF-1A46-9137-98A7E2848C15}" dt="2020-02-11T16:18:49.642" v="10" actId="26606"/>
          <ac:spMkLst>
            <pc:docMk/>
            <pc:sldMk cId="1188772061" sldId="269"/>
            <ac:spMk id="2" creationId="{2985FDCB-71C4-ED40-97C6-7FBB7CD981A3}"/>
          </ac:spMkLst>
        </pc:spChg>
        <pc:spChg chg="del">
          <ac:chgData name="Hobbs, Kyle M" userId="5c5440a0-86a3-4406-a937-ff39ad9ffa69" providerId="ADAL" clId="{D8C3A7B4-58EF-1A46-9137-98A7E2848C15}" dt="2020-02-11T16:18:41.661" v="5" actId="931"/>
          <ac:spMkLst>
            <pc:docMk/>
            <pc:sldMk cId="1188772061" sldId="269"/>
            <ac:spMk id="3" creationId="{7D3898E0-CCDF-734C-914D-B7F47EFF4241}"/>
          </ac:spMkLst>
        </pc:spChg>
        <pc:spChg chg="add del">
          <ac:chgData name="Hobbs, Kyle M" userId="5c5440a0-86a3-4406-a937-ff39ad9ffa69" providerId="ADAL" clId="{D8C3A7B4-58EF-1A46-9137-98A7E2848C15}" dt="2020-02-11T16:18:48.588" v="7" actId="26606"/>
          <ac:spMkLst>
            <pc:docMk/>
            <pc:sldMk cId="1188772061" sldId="269"/>
            <ac:spMk id="13" creationId="{989BE678-777B-482A-A616-FEDC47B162E5}"/>
          </ac:spMkLst>
        </pc:spChg>
        <pc:spChg chg="add del">
          <ac:chgData name="Hobbs, Kyle M" userId="5c5440a0-86a3-4406-a937-ff39ad9ffa69" providerId="ADAL" clId="{D8C3A7B4-58EF-1A46-9137-98A7E2848C15}" dt="2020-02-11T16:18:48.588" v="7" actId="26606"/>
          <ac:spMkLst>
            <pc:docMk/>
            <pc:sldMk cId="1188772061" sldId="269"/>
            <ac:spMk id="19" creationId="{D28BE0C3-2102-4820-B88B-A448B1840D14}"/>
          </ac:spMkLst>
        </pc:spChg>
        <pc:spChg chg="add del">
          <ac:chgData name="Hobbs, Kyle M" userId="5c5440a0-86a3-4406-a937-ff39ad9ffa69" providerId="ADAL" clId="{D8C3A7B4-58EF-1A46-9137-98A7E2848C15}" dt="2020-02-11T16:18:48.588" v="7" actId="26606"/>
          <ac:spMkLst>
            <pc:docMk/>
            <pc:sldMk cId="1188772061" sldId="269"/>
            <ac:spMk id="21" creationId="{E4F17063-EDA4-417B-946F-BA357F3B390D}"/>
          </ac:spMkLst>
        </pc:spChg>
        <pc:spChg chg="add del">
          <ac:chgData name="Hobbs, Kyle M" userId="5c5440a0-86a3-4406-a937-ff39ad9ffa69" providerId="ADAL" clId="{D8C3A7B4-58EF-1A46-9137-98A7E2848C15}" dt="2020-02-11T16:18:48.588" v="7" actId="26606"/>
          <ac:spMkLst>
            <pc:docMk/>
            <pc:sldMk cId="1188772061" sldId="269"/>
            <ac:spMk id="23" creationId="{D36F3EEA-55D4-4677-80E7-92D00B8F343B}"/>
          </ac:spMkLst>
        </pc:spChg>
        <pc:spChg chg="add del">
          <ac:chgData name="Hobbs, Kyle M" userId="5c5440a0-86a3-4406-a937-ff39ad9ffa69" providerId="ADAL" clId="{D8C3A7B4-58EF-1A46-9137-98A7E2848C15}" dt="2020-02-11T16:18:49.560" v="9" actId="26606"/>
          <ac:spMkLst>
            <pc:docMk/>
            <pc:sldMk cId="1188772061" sldId="269"/>
            <ac:spMk id="27" creationId="{AEBE9F1A-B38D-446E-83AE-14B17CE77FF2}"/>
          </ac:spMkLst>
        </pc:spChg>
        <pc:spChg chg="add del">
          <ac:chgData name="Hobbs, Kyle M" userId="5c5440a0-86a3-4406-a937-ff39ad9ffa69" providerId="ADAL" clId="{D8C3A7B4-58EF-1A46-9137-98A7E2848C15}" dt="2020-02-11T16:18:49.560" v="9" actId="26606"/>
          <ac:spMkLst>
            <pc:docMk/>
            <pc:sldMk cId="1188772061" sldId="269"/>
            <ac:spMk id="30" creationId="{5E3EB826-A471-488F-9E8A-D65528A3C0CA}"/>
          </ac:spMkLst>
        </pc:spChg>
        <pc:spChg chg="add del">
          <ac:chgData name="Hobbs, Kyle M" userId="5c5440a0-86a3-4406-a937-ff39ad9ffa69" providerId="ADAL" clId="{D8C3A7B4-58EF-1A46-9137-98A7E2848C15}" dt="2020-02-11T16:18:49.560" v="9" actId="26606"/>
          <ac:spMkLst>
            <pc:docMk/>
            <pc:sldMk cId="1188772061" sldId="269"/>
            <ac:spMk id="31" creationId="{DFB3CEA1-88D9-42FB-88ED-1E9807FE6596}"/>
          </ac:spMkLst>
        </pc:spChg>
        <pc:spChg chg="add del">
          <ac:chgData name="Hobbs, Kyle M" userId="5c5440a0-86a3-4406-a937-ff39ad9ffa69" providerId="ADAL" clId="{D8C3A7B4-58EF-1A46-9137-98A7E2848C15}" dt="2020-02-11T16:18:49.560" v="9" actId="26606"/>
          <ac:spMkLst>
            <pc:docMk/>
            <pc:sldMk cId="1188772061" sldId="269"/>
            <ac:spMk id="32" creationId="{9A6C928E-4252-4F33-8C34-E50A12A3170B}"/>
          </ac:spMkLst>
        </pc:spChg>
        <pc:spChg chg="add">
          <ac:chgData name="Hobbs, Kyle M" userId="5c5440a0-86a3-4406-a937-ff39ad9ffa69" providerId="ADAL" clId="{D8C3A7B4-58EF-1A46-9137-98A7E2848C15}" dt="2020-02-11T16:18:49.642" v="10" actId="26606"/>
          <ac:spMkLst>
            <pc:docMk/>
            <pc:sldMk cId="1188772061" sldId="269"/>
            <ac:spMk id="36" creationId="{989BE678-777B-482A-A616-FEDC47B162E5}"/>
          </ac:spMkLst>
        </pc:spChg>
        <pc:spChg chg="add">
          <ac:chgData name="Hobbs, Kyle M" userId="5c5440a0-86a3-4406-a937-ff39ad9ffa69" providerId="ADAL" clId="{D8C3A7B4-58EF-1A46-9137-98A7E2848C15}" dt="2020-02-11T16:18:49.642" v="10" actId="26606"/>
          <ac:spMkLst>
            <pc:docMk/>
            <pc:sldMk cId="1188772061" sldId="269"/>
            <ac:spMk id="39" creationId="{D28BE0C3-2102-4820-B88B-A448B1840D14}"/>
          </ac:spMkLst>
        </pc:spChg>
        <pc:spChg chg="add">
          <ac:chgData name="Hobbs, Kyle M" userId="5c5440a0-86a3-4406-a937-ff39ad9ffa69" providerId="ADAL" clId="{D8C3A7B4-58EF-1A46-9137-98A7E2848C15}" dt="2020-02-11T16:18:49.642" v="10" actId="26606"/>
          <ac:spMkLst>
            <pc:docMk/>
            <pc:sldMk cId="1188772061" sldId="269"/>
            <ac:spMk id="40" creationId="{E4F17063-EDA4-417B-946F-BA357F3B390D}"/>
          </ac:spMkLst>
        </pc:spChg>
        <pc:spChg chg="add">
          <ac:chgData name="Hobbs, Kyle M" userId="5c5440a0-86a3-4406-a937-ff39ad9ffa69" providerId="ADAL" clId="{D8C3A7B4-58EF-1A46-9137-98A7E2848C15}" dt="2020-02-11T16:18:49.642" v="10" actId="26606"/>
          <ac:spMkLst>
            <pc:docMk/>
            <pc:sldMk cId="1188772061" sldId="269"/>
            <ac:spMk id="41" creationId="{D36F3EEA-55D4-4677-80E7-92D00B8F343B}"/>
          </ac:spMkLst>
        </pc:spChg>
        <pc:spChg chg="add mod">
          <ac:chgData name="Hobbs, Kyle M" userId="5c5440a0-86a3-4406-a937-ff39ad9ffa69" providerId="ADAL" clId="{D8C3A7B4-58EF-1A46-9137-98A7E2848C15}" dt="2020-02-11T16:21:23.693" v="54" actId="27636"/>
          <ac:spMkLst>
            <pc:docMk/>
            <pc:sldMk cId="1188772061" sldId="269"/>
            <ac:spMk id="42" creationId="{2985FDCB-71C4-ED40-97C6-7FBB7CD981A3}"/>
          </ac:spMkLst>
        </pc:spChg>
        <pc:picChg chg="add mod ord">
          <ac:chgData name="Hobbs, Kyle M" userId="5c5440a0-86a3-4406-a937-ff39ad9ffa69" providerId="ADAL" clId="{D8C3A7B4-58EF-1A46-9137-98A7E2848C15}" dt="2020-02-11T16:18:49.642" v="10" actId="26606"/>
          <ac:picMkLst>
            <pc:docMk/>
            <pc:sldMk cId="1188772061" sldId="269"/>
            <ac:picMk id="4" creationId="{B21BC892-43D7-4343-8D9D-A27335FB87FE}"/>
          </ac:picMkLst>
        </pc:picChg>
        <pc:picChg chg="add del">
          <ac:chgData name="Hobbs, Kyle M" userId="5c5440a0-86a3-4406-a937-ff39ad9ffa69" providerId="ADAL" clId="{D8C3A7B4-58EF-1A46-9137-98A7E2848C15}" dt="2020-02-11T16:18:48.588" v="7" actId="26606"/>
          <ac:picMkLst>
            <pc:docMk/>
            <pc:sldMk cId="1188772061" sldId="269"/>
            <ac:picMk id="9" creationId="{DF19BAF3-7E20-4B9D-B544-BABAEEA1FA75}"/>
          </ac:picMkLst>
        </pc:picChg>
        <pc:picChg chg="add del">
          <ac:chgData name="Hobbs, Kyle M" userId="5c5440a0-86a3-4406-a937-ff39ad9ffa69" providerId="ADAL" clId="{D8C3A7B4-58EF-1A46-9137-98A7E2848C15}" dt="2020-02-11T16:18:48.588" v="7" actId="26606"/>
          <ac:picMkLst>
            <pc:docMk/>
            <pc:sldMk cId="1188772061" sldId="269"/>
            <ac:picMk id="11" creationId="{950648F4-ABCD-4DF0-8641-76CFB2354721}"/>
          </ac:picMkLst>
        </pc:picChg>
        <pc:picChg chg="add del">
          <ac:chgData name="Hobbs, Kyle M" userId="5c5440a0-86a3-4406-a937-ff39ad9ffa69" providerId="ADAL" clId="{D8C3A7B4-58EF-1A46-9137-98A7E2848C15}" dt="2020-02-11T16:18:48.588" v="7" actId="26606"/>
          <ac:picMkLst>
            <pc:docMk/>
            <pc:sldMk cId="1188772061" sldId="269"/>
            <ac:picMk id="15" creationId="{CF1EB4BD-9C7E-4AA3-9681-C7EB0DA6250B}"/>
          </ac:picMkLst>
        </pc:picChg>
        <pc:picChg chg="add del">
          <ac:chgData name="Hobbs, Kyle M" userId="5c5440a0-86a3-4406-a937-ff39ad9ffa69" providerId="ADAL" clId="{D8C3A7B4-58EF-1A46-9137-98A7E2848C15}" dt="2020-02-11T16:18:48.588" v="7" actId="26606"/>
          <ac:picMkLst>
            <pc:docMk/>
            <pc:sldMk cId="1188772061" sldId="269"/>
            <ac:picMk id="17" creationId="{94AAE3AA-3759-4D28-B0EF-575F25A5146C}"/>
          </ac:picMkLst>
        </pc:picChg>
        <pc:picChg chg="add del">
          <ac:chgData name="Hobbs, Kyle M" userId="5c5440a0-86a3-4406-a937-ff39ad9ffa69" providerId="ADAL" clId="{D8C3A7B4-58EF-1A46-9137-98A7E2848C15}" dt="2020-02-11T16:18:49.560" v="9" actId="26606"/>
          <ac:picMkLst>
            <pc:docMk/>
            <pc:sldMk cId="1188772061" sldId="269"/>
            <ac:picMk id="25" creationId="{C9ECDD5C-152A-4CC7-8333-0F367B3A62EA}"/>
          </ac:picMkLst>
        </pc:picChg>
        <pc:picChg chg="add del">
          <ac:chgData name="Hobbs, Kyle M" userId="5c5440a0-86a3-4406-a937-ff39ad9ffa69" providerId="ADAL" clId="{D8C3A7B4-58EF-1A46-9137-98A7E2848C15}" dt="2020-02-11T16:18:49.560" v="9" actId="26606"/>
          <ac:picMkLst>
            <pc:docMk/>
            <pc:sldMk cId="1188772061" sldId="269"/>
            <ac:picMk id="26" creationId="{7F5C92A3-369B-43F3-BDCE-E560B1B0EC89}"/>
          </ac:picMkLst>
        </pc:picChg>
        <pc:picChg chg="add del">
          <ac:chgData name="Hobbs, Kyle M" userId="5c5440a0-86a3-4406-a937-ff39ad9ffa69" providerId="ADAL" clId="{D8C3A7B4-58EF-1A46-9137-98A7E2848C15}" dt="2020-02-11T16:18:49.560" v="9" actId="26606"/>
          <ac:picMkLst>
            <pc:docMk/>
            <pc:sldMk cId="1188772061" sldId="269"/>
            <ac:picMk id="28" creationId="{915B5014-A7EC-4BA6-9C83-8840CF81DB28}"/>
          </ac:picMkLst>
        </pc:picChg>
        <pc:picChg chg="add del">
          <ac:chgData name="Hobbs, Kyle M" userId="5c5440a0-86a3-4406-a937-ff39ad9ffa69" providerId="ADAL" clId="{D8C3A7B4-58EF-1A46-9137-98A7E2848C15}" dt="2020-02-11T16:18:49.560" v="9" actId="26606"/>
          <ac:picMkLst>
            <pc:docMk/>
            <pc:sldMk cId="1188772061" sldId="269"/>
            <ac:picMk id="29" creationId="{022C43AB-86D7-420D-8AD7-DC0A15FDD0AF}"/>
          </ac:picMkLst>
        </pc:picChg>
        <pc:picChg chg="add">
          <ac:chgData name="Hobbs, Kyle M" userId="5c5440a0-86a3-4406-a937-ff39ad9ffa69" providerId="ADAL" clId="{D8C3A7B4-58EF-1A46-9137-98A7E2848C15}" dt="2020-02-11T16:18:49.642" v="10" actId="26606"/>
          <ac:picMkLst>
            <pc:docMk/>
            <pc:sldMk cId="1188772061" sldId="269"/>
            <ac:picMk id="34" creationId="{DF19BAF3-7E20-4B9D-B544-BABAEEA1FA75}"/>
          </ac:picMkLst>
        </pc:picChg>
        <pc:picChg chg="add">
          <ac:chgData name="Hobbs, Kyle M" userId="5c5440a0-86a3-4406-a937-ff39ad9ffa69" providerId="ADAL" clId="{D8C3A7B4-58EF-1A46-9137-98A7E2848C15}" dt="2020-02-11T16:18:49.642" v="10" actId="26606"/>
          <ac:picMkLst>
            <pc:docMk/>
            <pc:sldMk cId="1188772061" sldId="269"/>
            <ac:picMk id="35" creationId="{950648F4-ABCD-4DF0-8641-76CFB2354721}"/>
          </ac:picMkLst>
        </pc:picChg>
        <pc:picChg chg="add">
          <ac:chgData name="Hobbs, Kyle M" userId="5c5440a0-86a3-4406-a937-ff39ad9ffa69" providerId="ADAL" clId="{D8C3A7B4-58EF-1A46-9137-98A7E2848C15}" dt="2020-02-11T16:18:49.642" v="10" actId="26606"/>
          <ac:picMkLst>
            <pc:docMk/>
            <pc:sldMk cId="1188772061" sldId="269"/>
            <ac:picMk id="37" creationId="{CF1EB4BD-9C7E-4AA3-9681-C7EB0DA6250B}"/>
          </ac:picMkLst>
        </pc:picChg>
        <pc:picChg chg="add">
          <ac:chgData name="Hobbs, Kyle M" userId="5c5440a0-86a3-4406-a937-ff39ad9ffa69" providerId="ADAL" clId="{D8C3A7B4-58EF-1A46-9137-98A7E2848C15}" dt="2020-02-11T16:18:49.642" v="10" actId="26606"/>
          <ac:picMkLst>
            <pc:docMk/>
            <pc:sldMk cId="1188772061" sldId="269"/>
            <ac:picMk id="38" creationId="{94AAE3AA-3759-4D28-B0EF-575F25A5146C}"/>
          </ac:picMkLst>
        </pc:picChg>
      </pc:sldChg>
    </pc:docChg>
  </pc:docChgLst>
  <pc:docChgLst>
    <pc:chgData name="Otten, Gabriel" userId="S::xz7681dh@go.minnstate.edu::74443d60-c805-4701-a66a-3bdf940c1df8" providerId="AD" clId="Web-{AB61A9DE-F49F-B01B-033E-7D216BAF69F1}"/>
    <pc:docChg chg="modSld">
      <pc:chgData name="Otten, Gabriel" userId="S::xz7681dh@go.minnstate.edu::74443d60-c805-4701-a66a-3bdf940c1df8" providerId="AD" clId="Web-{AB61A9DE-F49F-B01B-033E-7D216BAF69F1}" dt="2020-02-09T18:13:54.021" v="37" actId="20577"/>
      <pc:docMkLst>
        <pc:docMk/>
      </pc:docMkLst>
      <pc:sldChg chg="modSp">
        <pc:chgData name="Otten, Gabriel" userId="S::xz7681dh@go.minnstate.edu::74443d60-c805-4701-a66a-3bdf940c1df8" providerId="AD" clId="Web-{AB61A9DE-F49F-B01B-033E-7D216BAF69F1}" dt="2020-02-09T18:10:51.209" v="6" actId="20577"/>
        <pc:sldMkLst>
          <pc:docMk/>
          <pc:sldMk cId="3742111685" sldId="258"/>
        </pc:sldMkLst>
        <pc:spChg chg="mod">
          <ac:chgData name="Otten, Gabriel" userId="S::xz7681dh@go.minnstate.edu::74443d60-c805-4701-a66a-3bdf940c1df8" providerId="AD" clId="Web-{AB61A9DE-F49F-B01B-033E-7D216BAF69F1}" dt="2020-02-09T18:10:51.209" v="6" actId="20577"/>
          <ac:spMkLst>
            <pc:docMk/>
            <pc:sldMk cId="3742111685" sldId="258"/>
            <ac:spMk id="3" creationId="{9F64FBDC-4D93-4B15-81A2-320BCBD7BEEB}"/>
          </ac:spMkLst>
        </pc:spChg>
      </pc:sldChg>
      <pc:sldChg chg="modSp">
        <pc:chgData name="Otten, Gabriel" userId="S::xz7681dh@go.minnstate.edu::74443d60-c805-4701-a66a-3bdf940c1df8" providerId="AD" clId="Web-{AB61A9DE-F49F-B01B-033E-7D216BAF69F1}" dt="2020-02-09T18:13:48.521" v="22" actId="20577"/>
        <pc:sldMkLst>
          <pc:docMk/>
          <pc:sldMk cId="2299144126" sldId="259"/>
        </pc:sldMkLst>
        <pc:spChg chg="mod">
          <ac:chgData name="Otten, Gabriel" userId="S::xz7681dh@go.minnstate.edu::74443d60-c805-4701-a66a-3bdf940c1df8" providerId="AD" clId="Web-{AB61A9DE-F49F-B01B-033E-7D216BAF69F1}" dt="2020-02-09T18:13:48.521" v="22" actId="20577"/>
          <ac:spMkLst>
            <pc:docMk/>
            <pc:sldMk cId="2299144126" sldId="259"/>
            <ac:spMk id="3" creationId="{383A2674-966A-4A8F-83D3-8AFCE3189579}"/>
          </ac:spMkLst>
        </pc:spChg>
      </pc:sldChg>
      <pc:sldChg chg="modSp">
        <pc:chgData name="Otten, Gabriel" userId="S::xz7681dh@go.minnstate.edu::74443d60-c805-4701-a66a-3bdf940c1df8" providerId="AD" clId="Web-{AB61A9DE-F49F-B01B-033E-7D216BAF69F1}" dt="2020-02-09T18:13:52.286" v="35" actId="20577"/>
        <pc:sldMkLst>
          <pc:docMk/>
          <pc:sldMk cId="3271191939" sldId="260"/>
        </pc:sldMkLst>
        <pc:spChg chg="mod">
          <ac:chgData name="Otten, Gabriel" userId="S::xz7681dh@go.minnstate.edu::74443d60-c805-4701-a66a-3bdf940c1df8" providerId="AD" clId="Web-{AB61A9DE-F49F-B01B-033E-7D216BAF69F1}" dt="2020-02-09T18:13:52.286" v="35" actId="20577"/>
          <ac:spMkLst>
            <pc:docMk/>
            <pc:sldMk cId="3271191939" sldId="260"/>
            <ac:spMk id="3" creationId="{C421E086-1194-4A10-A6E8-8E8273660903}"/>
          </ac:spMkLst>
        </pc:spChg>
      </pc:sldChg>
    </pc:docChg>
  </pc:docChgLst>
  <pc:docChgLst>
    <pc:chgData name="Johnson, Brandon C" userId="S::hg1116hk@go.minnstate.edu::c09a1edd-ebb3-4101-b76e-29eda70929b2" providerId="AD" clId="Web-{1E62A375-AADA-B562-645D-5148E9FEF2F0}"/>
    <pc:docChg chg="addSld modSld">
      <pc:chgData name="Johnson, Brandon C" userId="S::hg1116hk@go.minnstate.edu::c09a1edd-ebb3-4101-b76e-29eda70929b2" providerId="AD" clId="Web-{1E62A375-AADA-B562-645D-5148E9FEF2F0}" dt="2020-02-13T03:45:31.817" v="282" actId="14100"/>
      <pc:docMkLst>
        <pc:docMk/>
      </pc:docMkLst>
      <pc:sldChg chg="modSp">
        <pc:chgData name="Johnson, Brandon C" userId="S::hg1116hk@go.minnstate.edu::c09a1edd-ebb3-4101-b76e-29eda70929b2" providerId="AD" clId="Web-{1E62A375-AADA-B562-645D-5148E9FEF2F0}" dt="2020-02-13T03:41:25.799" v="262" actId="20577"/>
        <pc:sldMkLst>
          <pc:docMk/>
          <pc:sldMk cId="3909813708" sldId="261"/>
        </pc:sldMkLst>
        <pc:spChg chg="mod">
          <ac:chgData name="Johnson, Brandon C" userId="S::hg1116hk@go.minnstate.edu::c09a1edd-ebb3-4101-b76e-29eda70929b2" providerId="AD" clId="Web-{1E62A375-AADA-B562-645D-5148E9FEF2F0}" dt="2020-02-13T03:39:07.892" v="25" actId="20577"/>
          <ac:spMkLst>
            <pc:docMk/>
            <pc:sldMk cId="3909813708" sldId="261"/>
            <ac:spMk id="2" creationId="{C0E49297-BEFA-4C64-A60E-068D43B339CF}"/>
          </ac:spMkLst>
        </pc:spChg>
        <pc:spChg chg="mod">
          <ac:chgData name="Johnson, Brandon C" userId="S::hg1116hk@go.minnstate.edu::c09a1edd-ebb3-4101-b76e-29eda70929b2" providerId="AD" clId="Web-{1E62A375-AADA-B562-645D-5148E9FEF2F0}" dt="2020-02-13T03:41:25.799" v="262" actId="20577"/>
          <ac:spMkLst>
            <pc:docMk/>
            <pc:sldMk cId="3909813708" sldId="261"/>
            <ac:spMk id="3" creationId="{A0B1C0F5-1680-4885-BA3F-A4D46B5C6DC6}"/>
          </ac:spMkLst>
        </pc:spChg>
      </pc:sldChg>
      <pc:sldChg chg="modSp">
        <pc:chgData name="Johnson, Brandon C" userId="S::hg1116hk@go.minnstate.edu::c09a1edd-ebb3-4101-b76e-29eda70929b2" providerId="AD" clId="Web-{1E62A375-AADA-B562-645D-5148E9FEF2F0}" dt="2020-02-13T02:04:18.050" v="4" actId="14100"/>
        <pc:sldMkLst>
          <pc:docMk/>
          <pc:sldMk cId="1188772061" sldId="269"/>
        </pc:sldMkLst>
        <pc:spChg chg="mod">
          <ac:chgData name="Johnson, Brandon C" userId="S::hg1116hk@go.minnstate.edu::c09a1edd-ebb3-4101-b76e-29eda70929b2" providerId="AD" clId="Web-{1E62A375-AADA-B562-645D-5148E9FEF2F0}" dt="2020-02-13T02:04:18.050" v="4" actId="14100"/>
          <ac:spMkLst>
            <pc:docMk/>
            <pc:sldMk cId="1188772061" sldId="269"/>
            <ac:spMk id="42" creationId="{2985FDCB-71C4-ED40-97C6-7FBB7CD981A3}"/>
          </ac:spMkLst>
        </pc:spChg>
      </pc:sldChg>
      <pc:sldChg chg="modSp add replId">
        <pc:chgData name="Johnson, Brandon C" userId="S::hg1116hk@go.minnstate.edu::c09a1edd-ebb3-4101-b76e-29eda70929b2" providerId="AD" clId="Web-{1E62A375-AADA-B562-645D-5148E9FEF2F0}" dt="2020-02-13T03:45:31.817" v="282" actId="14100"/>
        <pc:sldMkLst>
          <pc:docMk/>
          <pc:sldMk cId="1871626398" sldId="271"/>
        </pc:sldMkLst>
        <pc:spChg chg="mod">
          <ac:chgData name="Johnson, Brandon C" userId="S::hg1116hk@go.minnstate.edu::c09a1edd-ebb3-4101-b76e-29eda70929b2" providerId="AD" clId="Web-{1E62A375-AADA-B562-645D-5148E9FEF2F0}" dt="2020-02-13T03:42:17.081" v="268" actId="20577"/>
          <ac:spMkLst>
            <pc:docMk/>
            <pc:sldMk cId="1871626398" sldId="271"/>
            <ac:spMk id="2" creationId="{C0E49297-BEFA-4C64-A60E-068D43B339CF}"/>
          </ac:spMkLst>
        </pc:spChg>
        <pc:spChg chg="mod">
          <ac:chgData name="Johnson, Brandon C" userId="S::hg1116hk@go.minnstate.edu::c09a1edd-ebb3-4101-b76e-29eda70929b2" providerId="AD" clId="Web-{1E62A375-AADA-B562-645D-5148E9FEF2F0}" dt="2020-02-13T03:45:31.817" v="282" actId="14100"/>
          <ac:spMkLst>
            <pc:docMk/>
            <pc:sldMk cId="1871626398" sldId="271"/>
            <ac:spMk id="3" creationId="{A0B1C0F5-1680-4885-BA3F-A4D46B5C6DC6}"/>
          </ac:spMkLst>
        </pc:spChg>
      </pc:sldChg>
    </pc:docChg>
  </pc:docChgLst>
  <pc:docChgLst>
    <pc:chgData name="Day, Kevin C" userId="S::oh3080hr@go.minnstate.edu::49d4825c-390a-4317-ac78-6f96c2c1c126" providerId="AD" clId="Web-{C24DB2B8-9CD7-F616-DA07-C4A057468FF8}"/>
    <pc:docChg chg="addSld delSld modSld">
      <pc:chgData name="Day, Kevin C" userId="S::oh3080hr@go.minnstate.edu::49d4825c-390a-4317-ac78-6f96c2c1c126" providerId="AD" clId="Web-{C24DB2B8-9CD7-F616-DA07-C4A057468FF8}" dt="2020-02-13T08:52:02.671" v="1288"/>
      <pc:docMkLst>
        <pc:docMk/>
      </pc:docMkLst>
      <pc:sldChg chg="addSp delSp modSp mod setBg modClrScheme setClrOvrMap chgLayout">
        <pc:chgData name="Day, Kevin C" userId="S::oh3080hr@go.minnstate.edu::49d4825c-390a-4317-ac78-6f96c2c1c126" providerId="AD" clId="Web-{C24DB2B8-9CD7-F616-DA07-C4A057468FF8}" dt="2020-02-13T08:30:20.842" v="1225" actId="20577"/>
        <pc:sldMkLst>
          <pc:docMk/>
          <pc:sldMk cId="2299144126" sldId="259"/>
        </pc:sldMkLst>
        <pc:spChg chg="mod ord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2" creationId="{CF3EBF74-92ED-41C8-8468-74590E188104}"/>
          </ac:spMkLst>
        </pc:spChg>
        <pc:spChg chg="mod ord">
          <ac:chgData name="Day, Kevin C" userId="S::oh3080hr@go.minnstate.edu::49d4825c-390a-4317-ac78-6f96c2c1c126" providerId="AD" clId="Web-{C24DB2B8-9CD7-F616-DA07-C4A057468FF8}" dt="2020-02-13T08:30:20.842" v="1225" actId="20577"/>
          <ac:spMkLst>
            <pc:docMk/>
            <pc:sldMk cId="2299144126" sldId="259"/>
            <ac:spMk id="3" creationId="{383A2674-966A-4A8F-83D3-8AFCE3189579}"/>
          </ac:spMkLst>
        </pc:spChg>
        <pc:spChg chg="add del mod ord">
          <ac:chgData name="Day, Kevin C" userId="S::oh3080hr@go.minnstate.edu::49d4825c-390a-4317-ac78-6f96c2c1c126" providerId="AD" clId="Web-{C24DB2B8-9CD7-F616-DA07-C4A057468FF8}" dt="2020-02-13T07:54:17.313" v="38"/>
          <ac:spMkLst>
            <pc:docMk/>
            <pc:sldMk cId="2299144126" sldId="259"/>
            <ac:spMk id="4" creationId="{DE142906-74E3-49BA-A47D-AF784109AAA9}"/>
          </ac:spMkLst>
        </pc:spChg>
        <pc:spChg chg="add del mod">
          <ac:chgData name="Day, Kevin C" userId="S::oh3080hr@go.minnstate.edu::49d4825c-390a-4317-ac78-6f96c2c1c126" providerId="AD" clId="Web-{C24DB2B8-9CD7-F616-DA07-C4A057468FF8}" dt="2020-02-13T08:05:06.866" v="568"/>
          <ac:spMkLst>
            <pc:docMk/>
            <pc:sldMk cId="2299144126" sldId="259"/>
            <ac:spMk id="8" creationId="{B1AF33C5-28F9-4106-84D6-2F68EB99C106}"/>
          </ac:spMkLst>
        </pc:spChg>
        <pc:spChg chg="add del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14" creationId="{4AC0CD9D-7610-4620-93B4-798CCD9AB581}"/>
          </ac:spMkLst>
        </pc:spChg>
        <pc:spChg chg="add del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20" creationId="{DE4D62F9-188E-4530-84C2-24BDEE4BEB82}"/>
          </ac:spMkLst>
        </pc:spChg>
        <pc:spChg chg="add del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22" creationId="{5F3FC718-FDE3-4EF7-921E-A5F374EAF824}"/>
          </ac:spMkLst>
        </pc:spChg>
        <pc:spChg chg="add del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24" creationId="{FAA0F719-3DC8-4F08-AD8F-5A845658CB9D}"/>
          </ac:spMkLst>
        </pc:spChg>
        <pc:spChg chg="add del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26" creationId="{7DCB61BE-FA0F-4EFB-BE0E-268BAD8E30D6}"/>
          </ac:spMkLst>
        </pc:spChg>
        <pc:spChg chg="add del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28" creationId="{A4B31EAA-7423-46F7-9B90-4AB2B09C35C4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32" creationId="{4AC0CD9D-7610-4620-93B4-798CCD9AB581}"/>
          </ac:spMkLst>
        </pc:spChg>
        <pc:spChg chg="add del">
          <ac:chgData name="Day, Kevin C" userId="S::oh3080hr@go.minnstate.edu::49d4825c-390a-4317-ac78-6f96c2c1c126" providerId="AD" clId="Web-{C24DB2B8-9CD7-F616-DA07-C4A057468FF8}" dt="2020-02-13T07:59:57.464" v="463"/>
          <ac:spMkLst>
            <pc:docMk/>
            <pc:sldMk cId="2299144126" sldId="259"/>
            <ac:spMk id="37" creationId="{989BE678-777B-482A-A616-FEDC47B162E5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38" creationId="{DE4D62F9-188E-4530-84C2-24BDEE4BEB82}"/>
          </ac:spMkLst>
        </pc:spChg>
        <pc:spChg chg="add del">
          <ac:chgData name="Day, Kevin C" userId="S::oh3080hr@go.minnstate.edu::49d4825c-390a-4317-ac78-6f96c2c1c126" providerId="AD" clId="Web-{C24DB2B8-9CD7-F616-DA07-C4A057468FF8}" dt="2020-02-13T07:59:57.464" v="463"/>
          <ac:spMkLst>
            <pc:docMk/>
            <pc:sldMk cId="2299144126" sldId="259"/>
            <ac:spMk id="43" creationId="{D28BE0C3-2102-4820-B88B-A448B1840D14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45" creationId="{5F3FC718-FDE3-4EF7-921E-A5F374EAF824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47" creationId="{FAA0F719-3DC8-4F08-AD8F-5A845658CB9D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49" creationId="{7DCB61BE-FA0F-4EFB-BE0E-268BAD8E30D6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05:22.695" v="571"/>
          <ac:spMkLst>
            <pc:docMk/>
            <pc:sldMk cId="2299144126" sldId="259"/>
            <ac:spMk id="51" creationId="{A4B31EAA-7423-46F7-9B90-4AB2B09C35C4}"/>
          </ac:spMkLst>
        </pc:spChg>
        <pc:picChg chg="add del mod ord">
          <ac:chgData name="Day, Kevin C" userId="S::oh3080hr@go.minnstate.edu::49d4825c-390a-4317-ac78-6f96c2c1c126" providerId="AD" clId="Web-{C24DB2B8-9CD7-F616-DA07-C4A057468FF8}" dt="2020-02-13T08:05:01.053" v="567"/>
          <ac:picMkLst>
            <pc:docMk/>
            <pc:sldMk cId="2299144126" sldId="259"/>
            <ac:picMk id="5" creationId="{EE1A376A-E1E8-42CB-B71D-D914033A9FD6}"/>
          </ac:picMkLst>
        </pc:picChg>
        <pc:picChg chg="add mod ord">
          <ac:chgData name="Day, Kevin C" userId="S::oh3080hr@go.minnstate.edu::49d4825c-390a-4317-ac78-6f96c2c1c126" providerId="AD" clId="Web-{C24DB2B8-9CD7-F616-DA07-C4A057468FF8}" dt="2020-02-13T08:05:22.695" v="571"/>
          <ac:picMkLst>
            <pc:docMk/>
            <pc:sldMk cId="2299144126" sldId="259"/>
            <ac:picMk id="9" creationId="{CD0C68B4-E424-4F6B-8FBC-DFCD57B1624C}"/>
          </ac:picMkLst>
        </pc:picChg>
        <pc:picChg chg="add del">
          <ac:chgData name="Day, Kevin C" userId="S::oh3080hr@go.minnstate.edu::49d4825c-390a-4317-ac78-6f96c2c1c126" providerId="AD" clId="Web-{C24DB2B8-9CD7-F616-DA07-C4A057468FF8}" dt="2020-02-13T08:05:22.695" v="571"/>
          <ac:picMkLst>
            <pc:docMk/>
            <pc:sldMk cId="2299144126" sldId="259"/>
            <ac:picMk id="10" creationId="{41B68C77-138E-4BF7-A276-BD0C78A4219F}"/>
          </ac:picMkLst>
        </pc:picChg>
        <pc:picChg chg="add del">
          <ac:chgData name="Day, Kevin C" userId="S::oh3080hr@go.minnstate.edu::49d4825c-390a-4317-ac78-6f96c2c1c126" providerId="AD" clId="Web-{C24DB2B8-9CD7-F616-DA07-C4A057468FF8}" dt="2020-02-13T08:05:22.695" v="571"/>
          <ac:picMkLst>
            <pc:docMk/>
            <pc:sldMk cId="2299144126" sldId="259"/>
            <ac:picMk id="12" creationId="{7C268552-D473-46ED-B1B8-422042C4DEF1}"/>
          </ac:picMkLst>
        </pc:picChg>
        <pc:picChg chg="add del">
          <ac:chgData name="Day, Kevin C" userId="S::oh3080hr@go.minnstate.edu::49d4825c-390a-4317-ac78-6f96c2c1c126" providerId="AD" clId="Web-{C24DB2B8-9CD7-F616-DA07-C4A057468FF8}" dt="2020-02-13T08:05:22.695" v="571"/>
          <ac:picMkLst>
            <pc:docMk/>
            <pc:sldMk cId="2299144126" sldId="259"/>
            <ac:picMk id="16" creationId="{B9238B3E-24AA-439A-B527-6C5DF6D72145}"/>
          </ac:picMkLst>
        </pc:picChg>
        <pc:picChg chg="add del">
          <ac:chgData name="Day, Kevin C" userId="S::oh3080hr@go.minnstate.edu::49d4825c-390a-4317-ac78-6f96c2c1c126" providerId="AD" clId="Web-{C24DB2B8-9CD7-F616-DA07-C4A057468FF8}" dt="2020-02-13T08:05:22.695" v="571"/>
          <ac:picMkLst>
            <pc:docMk/>
            <pc:sldMk cId="2299144126" sldId="259"/>
            <ac:picMk id="18" creationId="{69F01145-BEA3-4CBF-AA21-10077B948CA8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05:22.695" v="571"/>
          <ac:picMkLst>
            <pc:docMk/>
            <pc:sldMk cId="2299144126" sldId="259"/>
            <ac:picMk id="30" creationId="{41B68C77-138E-4BF7-A276-BD0C78A4219F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05:22.695" v="571"/>
          <ac:picMkLst>
            <pc:docMk/>
            <pc:sldMk cId="2299144126" sldId="259"/>
            <ac:picMk id="31" creationId="{7C268552-D473-46ED-B1B8-422042C4DEF1}"/>
          </ac:picMkLst>
        </pc:picChg>
        <pc:picChg chg="add del">
          <ac:chgData name="Day, Kevin C" userId="S::oh3080hr@go.minnstate.edu::49d4825c-390a-4317-ac78-6f96c2c1c126" providerId="AD" clId="Web-{C24DB2B8-9CD7-F616-DA07-C4A057468FF8}" dt="2020-02-13T07:59:57.464" v="463"/>
          <ac:picMkLst>
            <pc:docMk/>
            <pc:sldMk cId="2299144126" sldId="259"/>
            <ac:picMk id="33" creationId="{DF19BAF3-7E20-4B9D-B544-BABAEEA1FA75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05:22.695" v="571"/>
          <ac:picMkLst>
            <pc:docMk/>
            <pc:sldMk cId="2299144126" sldId="259"/>
            <ac:picMk id="34" creationId="{B9238B3E-24AA-439A-B527-6C5DF6D72145}"/>
          </ac:picMkLst>
        </pc:picChg>
        <pc:picChg chg="add del">
          <ac:chgData name="Day, Kevin C" userId="S::oh3080hr@go.minnstate.edu::49d4825c-390a-4317-ac78-6f96c2c1c126" providerId="AD" clId="Web-{C24DB2B8-9CD7-F616-DA07-C4A057468FF8}" dt="2020-02-13T07:59:57.464" v="463"/>
          <ac:picMkLst>
            <pc:docMk/>
            <pc:sldMk cId="2299144126" sldId="259"/>
            <ac:picMk id="35" creationId="{950648F4-ABCD-4DF0-8641-76CFB2354721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05:22.695" v="571"/>
          <ac:picMkLst>
            <pc:docMk/>
            <pc:sldMk cId="2299144126" sldId="259"/>
            <ac:picMk id="36" creationId="{69F01145-BEA3-4CBF-AA21-10077B948CA8}"/>
          </ac:picMkLst>
        </pc:picChg>
        <pc:picChg chg="add del">
          <ac:chgData name="Day, Kevin C" userId="S::oh3080hr@go.minnstate.edu::49d4825c-390a-4317-ac78-6f96c2c1c126" providerId="AD" clId="Web-{C24DB2B8-9CD7-F616-DA07-C4A057468FF8}" dt="2020-02-13T07:59:57.464" v="463"/>
          <ac:picMkLst>
            <pc:docMk/>
            <pc:sldMk cId="2299144126" sldId="259"/>
            <ac:picMk id="39" creationId="{CF1EB4BD-9C7E-4AA3-9681-C7EB0DA6250B}"/>
          </ac:picMkLst>
        </pc:picChg>
        <pc:picChg chg="add del">
          <ac:chgData name="Day, Kevin C" userId="S::oh3080hr@go.minnstate.edu::49d4825c-390a-4317-ac78-6f96c2c1c126" providerId="AD" clId="Web-{C24DB2B8-9CD7-F616-DA07-C4A057468FF8}" dt="2020-02-13T07:59:57.464" v="463"/>
          <ac:picMkLst>
            <pc:docMk/>
            <pc:sldMk cId="2299144126" sldId="259"/>
            <ac:picMk id="41" creationId="{94AAE3AA-3759-4D28-B0EF-575F25A5146C}"/>
          </ac:picMkLst>
        </pc:picChg>
      </pc:sldChg>
      <pc:sldChg chg="modSp">
        <pc:chgData name="Day, Kevin C" userId="S::oh3080hr@go.minnstate.edu::49d4825c-390a-4317-ac78-6f96c2c1c126" providerId="AD" clId="Web-{C24DB2B8-9CD7-F616-DA07-C4A057468FF8}" dt="2020-02-13T07:20:32.068" v="35" actId="20577"/>
        <pc:sldMkLst>
          <pc:docMk/>
          <pc:sldMk cId="296416078" sldId="262"/>
        </pc:sldMkLst>
        <pc:spChg chg="mod">
          <ac:chgData name="Day, Kevin C" userId="S::oh3080hr@go.minnstate.edu::49d4825c-390a-4317-ac78-6f96c2c1c126" providerId="AD" clId="Web-{C24DB2B8-9CD7-F616-DA07-C4A057468FF8}" dt="2020-02-13T07:20:32.068" v="35" actId="20577"/>
          <ac:spMkLst>
            <pc:docMk/>
            <pc:sldMk cId="296416078" sldId="262"/>
            <ac:spMk id="3" creationId="{C421E086-1194-4A10-A6E8-8E8273660903}"/>
          </ac:spMkLst>
        </pc:spChg>
      </pc:sldChg>
      <pc:sldChg chg="addSp modSp new mod setBg modClrScheme modShow chgLayout">
        <pc:chgData name="Day, Kevin C" userId="S::oh3080hr@go.minnstate.edu::49d4825c-390a-4317-ac78-6f96c2c1c126" providerId="AD" clId="Web-{C24DB2B8-9CD7-F616-DA07-C4A057468FF8}" dt="2020-02-13T08:20:46.919" v="1110" actId="20577"/>
        <pc:sldMkLst>
          <pc:docMk/>
          <pc:sldMk cId="1999805805" sldId="272"/>
        </pc:sldMkLst>
        <pc:spChg chg="mod ord">
          <ac:chgData name="Day, Kevin C" userId="S::oh3080hr@go.minnstate.edu::49d4825c-390a-4317-ac78-6f96c2c1c126" providerId="AD" clId="Web-{C24DB2B8-9CD7-F616-DA07-C4A057468FF8}" dt="2020-02-13T07:55:32.114" v="79"/>
          <ac:spMkLst>
            <pc:docMk/>
            <pc:sldMk cId="1999805805" sldId="272"/>
            <ac:spMk id="2" creationId="{E336D3D5-9EA8-4116-80F8-78C265618F5E}"/>
          </ac:spMkLst>
        </pc:spChg>
        <pc:spChg chg="mod ord">
          <ac:chgData name="Day, Kevin C" userId="S::oh3080hr@go.minnstate.edu::49d4825c-390a-4317-ac78-6f96c2c1c126" providerId="AD" clId="Web-{C24DB2B8-9CD7-F616-DA07-C4A057468FF8}" dt="2020-02-13T08:20:46.919" v="1110" actId="20577"/>
          <ac:spMkLst>
            <pc:docMk/>
            <pc:sldMk cId="1999805805" sldId="272"/>
            <ac:spMk id="3" creationId="{9AFB7226-1B1F-4BED-8BCA-3D23F200B64C}"/>
          </ac:spMkLst>
        </pc:spChg>
        <pc:picChg chg="add">
          <ac:chgData name="Day, Kevin C" userId="S::oh3080hr@go.minnstate.edu::49d4825c-390a-4317-ac78-6f96c2c1c126" providerId="AD" clId="Web-{C24DB2B8-9CD7-F616-DA07-C4A057468FF8}" dt="2020-02-13T07:55:32.114" v="79"/>
          <ac:picMkLst>
            <pc:docMk/>
            <pc:sldMk cId="1999805805" sldId="272"/>
            <ac:picMk id="5" creationId="{DC08716D-6F2B-4CDD-8554-A2DBDC6B7972}"/>
          </ac:picMkLst>
        </pc:picChg>
      </pc:sldChg>
      <pc:sldChg chg="addSp delSp modSp new del mod setBg setClrOvrMap">
        <pc:chgData name="Day, Kevin C" userId="S::oh3080hr@go.minnstate.edu::49d4825c-390a-4317-ac78-6f96c2c1c126" providerId="AD" clId="Web-{C24DB2B8-9CD7-F616-DA07-C4A057468FF8}" dt="2020-02-13T08:28:30.774" v="1120"/>
        <pc:sldMkLst>
          <pc:docMk/>
          <pc:sldMk cId="694413196" sldId="273"/>
        </pc:sldMkLst>
        <pc:spChg chg="mod">
          <ac:chgData name="Day, Kevin C" userId="S::oh3080hr@go.minnstate.edu::49d4825c-390a-4317-ac78-6f96c2c1c126" providerId="AD" clId="Web-{C24DB2B8-9CD7-F616-DA07-C4A057468FF8}" dt="2020-02-13T08:28:23.368" v="1118" actId="14100"/>
          <ac:spMkLst>
            <pc:docMk/>
            <pc:sldMk cId="694413196" sldId="273"/>
            <ac:spMk id="2" creationId="{60F63A6D-2E9A-4D8D-9C00-CD9EC84C1760}"/>
          </ac:spMkLst>
        </pc:spChg>
        <pc:spChg chg="mod">
          <ac:chgData name="Day, Kevin C" userId="S::oh3080hr@go.minnstate.edu::49d4825c-390a-4317-ac78-6f96c2c1c126" providerId="AD" clId="Web-{C24DB2B8-9CD7-F616-DA07-C4A057468FF8}" dt="2020-02-13T08:27:57.273" v="1117"/>
          <ac:spMkLst>
            <pc:docMk/>
            <pc:sldMk cId="694413196" sldId="273"/>
            <ac:spMk id="3" creationId="{51A132BA-9591-4DF3-8E08-C02B9581F55A}"/>
          </ac:spMkLst>
        </pc:spChg>
        <pc:spChg chg="del">
          <ac:chgData name="Day, Kevin C" userId="S::oh3080hr@go.minnstate.edu::49d4825c-390a-4317-ac78-6f96c2c1c126" providerId="AD" clId="Web-{C24DB2B8-9CD7-F616-DA07-C4A057468FF8}" dt="2020-02-13T08:27:48.429" v="1115"/>
          <ac:spMkLst>
            <pc:docMk/>
            <pc:sldMk cId="694413196" sldId="273"/>
            <ac:spMk id="4" creationId="{EFC6304C-8AED-4E50-8A6C-738955A24573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27:57.273" v="1117"/>
          <ac:spMkLst>
            <pc:docMk/>
            <pc:sldMk cId="694413196" sldId="273"/>
            <ac:spMk id="14" creationId="{4AC0CD9D-7610-4620-93B4-798CCD9AB581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27:57.273" v="1117"/>
          <ac:spMkLst>
            <pc:docMk/>
            <pc:sldMk cId="694413196" sldId="273"/>
            <ac:spMk id="20" creationId="{DE4D62F9-188E-4530-84C2-24BDEE4BEB82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27:57.273" v="1117"/>
          <ac:spMkLst>
            <pc:docMk/>
            <pc:sldMk cId="694413196" sldId="273"/>
            <ac:spMk id="22" creationId="{C0B13FF8-2B3C-4BC1-B3E4-254B3F8C3EF4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27:57.273" v="1117"/>
          <ac:spMkLst>
            <pc:docMk/>
            <pc:sldMk cId="694413196" sldId="273"/>
            <ac:spMk id="24" creationId="{B9C1207E-FFD8-4821-AFE6-71C724360939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27:57.273" v="1117"/>
          <ac:spMkLst>
            <pc:docMk/>
            <pc:sldMk cId="694413196" sldId="273"/>
            <ac:spMk id="26" creationId="{2B199503-2632-490F-8EB2-759D88708F96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27:57.273" v="1117"/>
          <ac:spMkLst>
            <pc:docMk/>
            <pc:sldMk cId="694413196" sldId="273"/>
            <ac:spMk id="28" creationId="{F11C7CB4-0228-486A-931A-262ABB670EB0}"/>
          </ac:spMkLst>
        </pc:spChg>
        <pc:picChg chg="add mod ord">
          <ac:chgData name="Day, Kevin C" userId="S::oh3080hr@go.minnstate.edu::49d4825c-390a-4317-ac78-6f96c2c1c126" providerId="AD" clId="Web-{C24DB2B8-9CD7-F616-DA07-C4A057468FF8}" dt="2020-02-13T08:27:57.273" v="1117"/>
          <ac:picMkLst>
            <pc:docMk/>
            <pc:sldMk cId="694413196" sldId="273"/>
            <ac:picMk id="5" creationId="{8F1AC0D2-9337-4551-8211-34ED8CC02E6E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27:57.273" v="1117"/>
          <ac:picMkLst>
            <pc:docMk/>
            <pc:sldMk cId="694413196" sldId="273"/>
            <ac:picMk id="10" creationId="{41B68C77-138E-4BF7-A276-BD0C78A4219F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27:57.273" v="1117"/>
          <ac:picMkLst>
            <pc:docMk/>
            <pc:sldMk cId="694413196" sldId="273"/>
            <ac:picMk id="12" creationId="{7C268552-D473-46ED-B1B8-422042C4DEF1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27:57.273" v="1117"/>
          <ac:picMkLst>
            <pc:docMk/>
            <pc:sldMk cId="694413196" sldId="273"/>
            <ac:picMk id="16" creationId="{B9238B3E-24AA-439A-B527-6C5DF6D72145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27:57.273" v="1117"/>
          <ac:picMkLst>
            <pc:docMk/>
            <pc:sldMk cId="694413196" sldId="273"/>
            <ac:picMk id="18" creationId="{69F01145-BEA3-4CBF-AA21-10077B948CA8}"/>
          </ac:picMkLst>
        </pc:picChg>
      </pc:sldChg>
      <pc:sldChg chg="new del">
        <pc:chgData name="Day, Kevin C" userId="S::oh3080hr@go.minnstate.edu::49d4825c-390a-4317-ac78-6f96c2c1c126" providerId="AD" clId="Web-{C24DB2B8-9CD7-F616-DA07-C4A057468FF8}" dt="2020-02-13T08:21:06.013" v="1114"/>
        <pc:sldMkLst>
          <pc:docMk/>
          <pc:sldMk cId="1506779606" sldId="274"/>
        </pc:sldMkLst>
      </pc:sldChg>
      <pc:sldChg chg="addSp delSp modSp add replId">
        <pc:chgData name="Day, Kevin C" userId="S::oh3080hr@go.minnstate.edu::49d4825c-390a-4317-ac78-6f96c2c1c126" providerId="AD" clId="Web-{C24DB2B8-9CD7-F616-DA07-C4A057468FF8}" dt="2020-02-13T08:52:02.671" v="1288"/>
        <pc:sldMkLst>
          <pc:docMk/>
          <pc:sldMk cId="2999094696" sldId="274"/>
        </pc:sldMkLst>
        <pc:spChg chg="mod">
          <ac:chgData name="Day, Kevin C" userId="S::oh3080hr@go.minnstate.edu::49d4825c-390a-4317-ac78-6f96c2c1c126" providerId="AD" clId="Web-{C24DB2B8-9CD7-F616-DA07-C4A057468FF8}" dt="2020-02-13T08:29:31.199" v="1165" actId="1076"/>
          <ac:spMkLst>
            <pc:docMk/>
            <pc:sldMk cId="2999094696" sldId="274"/>
            <ac:spMk id="2" creationId="{CF3EBF74-92ED-41C8-8468-74590E188104}"/>
          </ac:spMkLst>
        </pc:spChg>
        <pc:spChg chg="mod">
          <ac:chgData name="Day, Kevin C" userId="S::oh3080hr@go.minnstate.edu::49d4825c-390a-4317-ac78-6f96c2c1c126" providerId="AD" clId="Web-{C24DB2B8-9CD7-F616-DA07-C4A057468FF8}" dt="2020-02-13T08:30:15.654" v="1222" actId="20577"/>
          <ac:spMkLst>
            <pc:docMk/>
            <pc:sldMk cId="2999094696" sldId="274"/>
            <ac:spMk id="3" creationId="{383A2674-966A-4A8F-83D3-8AFCE3189579}"/>
          </ac:spMkLst>
        </pc:spChg>
        <pc:spChg chg="add del mod">
          <ac:chgData name="Day, Kevin C" userId="S::oh3080hr@go.minnstate.edu::49d4825c-390a-4317-ac78-6f96c2c1c126" providerId="AD" clId="Web-{C24DB2B8-9CD7-F616-DA07-C4A057468FF8}" dt="2020-02-13T08:28:40.541" v="1122"/>
          <ac:spMkLst>
            <pc:docMk/>
            <pc:sldMk cId="2999094696" sldId="274"/>
            <ac:spMk id="5" creationId="{1478FCC5-5B87-4951-8865-4DCB47BE6AE2}"/>
          </ac:spMkLst>
        </pc:spChg>
        <pc:picChg chg="add mod ord">
          <ac:chgData name="Day, Kevin C" userId="S::oh3080hr@go.minnstate.edu::49d4825c-390a-4317-ac78-6f96c2c1c126" providerId="AD" clId="Web-{C24DB2B8-9CD7-F616-DA07-C4A057468FF8}" dt="2020-02-13T08:28:51.729" v="1125" actId="1076"/>
          <ac:picMkLst>
            <pc:docMk/>
            <pc:sldMk cId="2999094696" sldId="274"/>
            <ac:picMk id="6" creationId="{BA74B44B-4C8B-43E1-9457-E61ED3778A77}"/>
          </ac:picMkLst>
        </pc:picChg>
        <pc:picChg chg="del">
          <ac:chgData name="Day, Kevin C" userId="S::oh3080hr@go.minnstate.edu::49d4825c-390a-4317-ac78-6f96c2c1c126" providerId="AD" clId="Web-{C24DB2B8-9CD7-F616-DA07-C4A057468FF8}" dt="2020-02-13T08:28:34.462" v="1121"/>
          <ac:picMkLst>
            <pc:docMk/>
            <pc:sldMk cId="2999094696" sldId="274"/>
            <ac:picMk id="9" creationId="{CD0C68B4-E424-4F6B-8FBC-DFCD57B1624C}"/>
          </ac:picMkLst>
        </pc:picChg>
        <pc:cxnChg chg="add del mod">
          <ac:chgData name="Day, Kevin C" userId="S::oh3080hr@go.minnstate.edu::49d4825c-390a-4317-ac78-6f96c2c1c126" providerId="AD" clId="Web-{C24DB2B8-9CD7-F616-DA07-C4A057468FF8}" dt="2020-02-13T08:52:02.671" v="1288"/>
          <ac:cxnSpMkLst>
            <pc:docMk/>
            <pc:sldMk cId="2999094696" sldId="274"/>
            <ac:cxnSpMk id="8" creationId="{6096A8EC-0798-45AF-9B8E-7FBE2B948ED2}"/>
          </ac:cxnSpMkLst>
        </pc:cxnChg>
      </pc:sldChg>
      <pc:sldChg chg="addSp delSp modSp new mod setBg">
        <pc:chgData name="Day, Kevin C" userId="S::oh3080hr@go.minnstate.edu::49d4825c-390a-4317-ac78-6f96c2c1c126" providerId="AD" clId="Web-{C24DB2B8-9CD7-F616-DA07-C4A057468FF8}" dt="2020-02-13T08:51:30.699" v="1281" actId="14100"/>
        <pc:sldMkLst>
          <pc:docMk/>
          <pc:sldMk cId="399201000" sldId="275"/>
        </pc:sldMkLst>
        <pc:spChg chg="mod">
          <ac:chgData name="Day, Kevin C" userId="S::oh3080hr@go.minnstate.edu::49d4825c-390a-4317-ac78-6f96c2c1c126" providerId="AD" clId="Web-{C24DB2B8-9CD7-F616-DA07-C4A057468FF8}" dt="2020-02-13T08:50:01.320" v="1261" actId="14100"/>
          <ac:spMkLst>
            <pc:docMk/>
            <pc:sldMk cId="399201000" sldId="275"/>
            <ac:spMk id="2" creationId="{90739972-049A-4726-A022-6CA26C2E1176}"/>
          </ac:spMkLst>
        </pc:spChg>
        <pc:spChg chg="del">
          <ac:chgData name="Day, Kevin C" userId="S::oh3080hr@go.minnstate.edu::49d4825c-390a-4317-ac78-6f96c2c1c126" providerId="AD" clId="Web-{C24DB2B8-9CD7-F616-DA07-C4A057468FF8}" dt="2020-02-13T08:42:26.369" v="1229"/>
          <ac:spMkLst>
            <pc:docMk/>
            <pc:sldMk cId="399201000" sldId="275"/>
            <ac:spMk id="3" creationId="{5CDA35CF-E0AE-4D45-87E4-F46E20309032}"/>
          </ac:spMkLst>
        </pc:spChg>
        <pc:spChg chg="del">
          <ac:chgData name="Day, Kevin C" userId="S::oh3080hr@go.minnstate.edu::49d4825c-390a-4317-ac78-6f96c2c1c126" providerId="AD" clId="Web-{C24DB2B8-9CD7-F616-DA07-C4A057468FF8}" dt="2020-02-13T08:48:56.800" v="1232"/>
          <ac:spMkLst>
            <pc:docMk/>
            <pc:sldMk cId="399201000" sldId="275"/>
            <ac:spMk id="4" creationId="{A2CBF134-512E-4C0E-BE68-94D70A19D454}"/>
          </ac:spMkLst>
        </pc:spChg>
        <pc:spChg chg="add mod">
          <ac:chgData name="Day, Kevin C" userId="S::oh3080hr@go.minnstate.edu::49d4825c-390a-4317-ac78-6f96c2c1c126" providerId="AD" clId="Web-{C24DB2B8-9CD7-F616-DA07-C4A057468FF8}" dt="2020-02-13T08:50:46.775" v="1269"/>
          <ac:spMkLst>
            <pc:docMk/>
            <pc:sldMk cId="399201000" sldId="275"/>
            <ac:spMk id="10" creationId="{DB451E4A-5ABF-4249-A1E5-1B0468A5D407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49:42.694" v="1258"/>
          <ac:spMkLst>
            <pc:docMk/>
            <pc:sldMk cId="399201000" sldId="275"/>
            <ac:spMk id="11" creationId="{16CD9F48-AB3E-4205-B668-CC1A3EEC2F4E}"/>
          </ac:spMkLst>
        </pc:spChg>
        <pc:spChg chg="add del">
          <ac:chgData name="Day, Kevin C" userId="S::oh3080hr@go.minnstate.edu::49d4825c-390a-4317-ac78-6f96c2c1c126" providerId="AD" clId="Web-{C24DB2B8-9CD7-F616-DA07-C4A057468FF8}" dt="2020-02-13T08:51:00.369" v="1272"/>
          <ac:spMkLst>
            <pc:docMk/>
            <pc:sldMk cId="399201000" sldId="275"/>
            <ac:spMk id="12" creationId="{1C39D832-DC9D-4A22-9130-483967BC00F1}"/>
          </ac:spMkLst>
        </pc:spChg>
        <pc:spChg chg="add mod">
          <ac:chgData name="Day, Kevin C" userId="S::oh3080hr@go.minnstate.edu::49d4825c-390a-4317-ac78-6f96c2c1c126" providerId="AD" clId="Web-{C24DB2B8-9CD7-F616-DA07-C4A057468FF8}" dt="2020-02-13T08:51:21.902" v="1279" actId="14100"/>
          <ac:spMkLst>
            <pc:docMk/>
            <pc:sldMk cId="399201000" sldId="275"/>
            <ac:spMk id="13" creationId="{7B43A1D9-4A0E-4AD8-B594-68385A01065C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49:42.694" v="1258"/>
          <ac:spMkLst>
            <pc:docMk/>
            <pc:sldMk cId="399201000" sldId="275"/>
            <ac:spMk id="18" creationId="{D42CF425-7213-4F89-B0FF-4C2BDDD9C680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49:42.694" v="1258"/>
          <ac:spMkLst>
            <pc:docMk/>
            <pc:sldMk cId="399201000" sldId="275"/>
            <ac:spMk id="24" creationId="{202A25CB-1ED1-4C87-AB49-8D3BC684D1CE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49:42.694" v="1258"/>
          <ac:spMkLst>
            <pc:docMk/>
            <pc:sldMk cId="399201000" sldId="275"/>
            <ac:spMk id="26" creationId="{7DAA46B9-B7E8-4487-B28E-C63A6EB7AA27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49:42.694" v="1258"/>
          <ac:spMkLst>
            <pc:docMk/>
            <pc:sldMk cId="399201000" sldId="275"/>
            <ac:spMk id="28" creationId="{C866818C-1E5F-475A-B310-3C06B555FB69}"/>
          </ac:spMkLst>
        </pc:spChg>
        <pc:spChg chg="add">
          <ac:chgData name="Day, Kevin C" userId="S::oh3080hr@go.minnstate.edu::49d4825c-390a-4317-ac78-6f96c2c1c126" providerId="AD" clId="Web-{C24DB2B8-9CD7-F616-DA07-C4A057468FF8}" dt="2020-02-13T08:49:42.694" v="1258"/>
          <ac:spMkLst>
            <pc:docMk/>
            <pc:sldMk cId="399201000" sldId="275"/>
            <ac:spMk id="30" creationId="{D12AFDE8-E1ED-4A49-B8B3-4953F4B8ACB9}"/>
          </ac:spMkLst>
        </pc:spChg>
        <pc:picChg chg="add mod ord">
          <ac:chgData name="Day, Kevin C" userId="S::oh3080hr@go.minnstate.edu::49d4825c-390a-4317-ac78-6f96c2c1c126" providerId="AD" clId="Web-{C24DB2B8-9CD7-F616-DA07-C4A057468FF8}" dt="2020-02-13T08:49:42.694" v="1258"/>
          <ac:picMkLst>
            <pc:docMk/>
            <pc:sldMk cId="399201000" sldId="275"/>
            <ac:picMk id="5" creationId="{048F2E3E-71D2-4A78-8319-DD1DBD1B5133}"/>
          </ac:picMkLst>
        </pc:picChg>
        <pc:picChg chg="add mod ord">
          <ac:chgData name="Day, Kevin C" userId="S::oh3080hr@go.minnstate.edu::49d4825c-390a-4317-ac78-6f96c2c1c126" providerId="AD" clId="Web-{C24DB2B8-9CD7-F616-DA07-C4A057468FF8}" dt="2020-02-13T08:49:42.694" v="1258"/>
          <ac:picMkLst>
            <pc:docMk/>
            <pc:sldMk cId="399201000" sldId="275"/>
            <ac:picMk id="7" creationId="{862438E0-DD64-4C37-85A4-11FEC5A068B0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49:42.694" v="1258"/>
          <ac:picMkLst>
            <pc:docMk/>
            <pc:sldMk cId="399201000" sldId="275"/>
            <ac:picMk id="14" creationId="{412E3267-7ABE-412B-8580-47EC0D1F61FE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49:42.694" v="1258"/>
          <ac:picMkLst>
            <pc:docMk/>
            <pc:sldMk cId="399201000" sldId="275"/>
            <ac:picMk id="16" creationId="{20B62C5A-2250-4380-AB23-DB87446CCED0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49:42.694" v="1258"/>
          <ac:picMkLst>
            <pc:docMk/>
            <pc:sldMk cId="399201000" sldId="275"/>
            <ac:picMk id="20" creationId="{D35DA97D-88F8-4249-B650-4FC9FD50A382}"/>
          </ac:picMkLst>
        </pc:picChg>
        <pc:picChg chg="add">
          <ac:chgData name="Day, Kevin C" userId="S::oh3080hr@go.minnstate.edu::49d4825c-390a-4317-ac78-6f96c2c1c126" providerId="AD" clId="Web-{C24DB2B8-9CD7-F616-DA07-C4A057468FF8}" dt="2020-02-13T08:49:42.694" v="1258"/>
          <ac:picMkLst>
            <pc:docMk/>
            <pc:sldMk cId="399201000" sldId="275"/>
            <ac:picMk id="22" creationId="{43F38673-6E30-4BAE-AC67-0B283EBF4291}"/>
          </ac:picMkLst>
        </pc:picChg>
        <pc:cxnChg chg="add mod">
          <ac:chgData name="Day, Kevin C" userId="S::oh3080hr@go.minnstate.edu::49d4825c-390a-4317-ac78-6f96c2c1c126" providerId="AD" clId="Web-{C24DB2B8-9CD7-F616-DA07-C4A057468FF8}" dt="2020-02-13T08:51:30.699" v="1281" actId="14100"/>
          <ac:cxnSpMkLst>
            <pc:docMk/>
            <pc:sldMk cId="399201000" sldId="275"/>
            <ac:cxnSpMk id="9" creationId="{B9631966-93FA-49C5-8911-013FBF09A78B}"/>
          </ac:cxnSpMkLst>
        </pc:cxnChg>
      </pc:sldChg>
    </pc:docChg>
  </pc:docChgLst>
  <pc:docChgLst>
    <pc:chgData name="Weigel, Austin A" userId="S::db5342jj@go.minnstate.edu::9af4159a-fada-4e22-ba6e-cdc7c3a2de26" providerId="AD" clId="Web-{1D6D047B-4CDC-9B3E-3AAE-A7FD48CAE7B7}"/>
    <pc:docChg chg="modSld">
      <pc:chgData name="Weigel, Austin A" userId="S::db5342jj@go.minnstate.edu::9af4159a-fada-4e22-ba6e-cdc7c3a2de26" providerId="AD" clId="Web-{1D6D047B-4CDC-9B3E-3AAE-A7FD48CAE7B7}" dt="2020-02-13T01:41:26.474" v="2"/>
      <pc:docMkLst>
        <pc:docMk/>
      </pc:docMkLst>
      <pc:sldChg chg="addCm">
        <pc:chgData name="Weigel, Austin A" userId="S::db5342jj@go.minnstate.edu::9af4159a-fada-4e22-ba6e-cdc7c3a2de26" providerId="AD" clId="Web-{1D6D047B-4CDC-9B3E-3AAE-A7FD48CAE7B7}" dt="2020-02-13T01:41:26.474" v="2"/>
        <pc:sldMkLst>
          <pc:docMk/>
          <pc:sldMk cId="3358013821" sldId="267"/>
        </pc:sldMkLst>
      </pc:sldChg>
      <pc:sldChg chg="modSp addCm">
        <pc:chgData name="Weigel, Austin A" userId="S::db5342jj@go.minnstate.edu::9af4159a-fada-4e22-ba6e-cdc7c3a2de26" providerId="AD" clId="Web-{1D6D047B-4CDC-9B3E-3AAE-A7FD48CAE7B7}" dt="2020-02-13T01:37:47.067" v="1" actId="14100"/>
        <pc:sldMkLst>
          <pc:docMk/>
          <pc:sldMk cId="971295859" sldId="268"/>
        </pc:sldMkLst>
        <pc:picChg chg="mod">
          <ac:chgData name="Weigel, Austin A" userId="S::db5342jj@go.minnstate.edu::9af4159a-fada-4e22-ba6e-cdc7c3a2de26" providerId="AD" clId="Web-{1D6D047B-4CDC-9B3E-3AAE-A7FD48CAE7B7}" dt="2020-02-13T01:37:47.067" v="1" actId="14100"/>
          <ac:picMkLst>
            <pc:docMk/>
            <pc:sldMk cId="971295859" sldId="268"/>
            <ac:picMk id="4" creationId="{74E7B9FC-F7E5-8545-A7BD-F7839E0197B4}"/>
          </ac:picMkLst>
        </pc:picChg>
      </pc:sldChg>
    </pc:docChg>
  </pc:docChgLst>
  <pc:docChgLst>
    <pc:chgData name="Otten, Gabriel" userId="S::xz7681dh@go.minnstate.edu::74443d60-c805-4701-a66a-3bdf940c1df8" providerId="AD" clId="Web-{D64741AD-16F1-9223-C514-5540B7BE8BEF}"/>
    <pc:docChg chg="addSld delSld modSld sldOrd">
      <pc:chgData name="Otten, Gabriel" userId="S::xz7681dh@go.minnstate.edu::74443d60-c805-4701-a66a-3bdf940c1df8" providerId="AD" clId="Web-{D64741AD-16F1-9223-C514-5540B7BE8BEF}" dt="2020-02-13T22:56:04.706" v="851" actId="1076"/>
      <pc:docMkLst>
        <pc:docMk/>
      </pc:docMkLst>
      <pc:sldChg chg="addSp delSp modSp ord">
        <pc:chgData name="Otten, Gabriel" userId="S::xz7681dh@go.minnstate.edu::74443d60-c805-4701-a66a-3bdf940c1df8" providerId="AD" clId="Web-{D64741AD-16F1-9223-C514-5540B7BE8BEF}" dt="2020-02-13T22:56:04.706" v="851" actId="1076"/>
        <pc:sldMkLst>
          <pc:docMk/>
          <pc:sldMk cId="3742111685" sldId="258"/>
        </pc:sldMkLst>
        <pc:spChg chg="mod">
          <ac:chgData name="Otten, Gabriel" userId="S::xz7681dh@go.minnstate.edu::74443d60-c805-4701-a66a-3bdf940c1df8" providerId="AD" clId="Web-{D64741AD-16F1-9223-C514-5540B7BE8BEF}" dt="2020-02-13T22:43:21.900" v="558" actId="20577"/>
          <ac:spMkLst>
            <pc:docMk/>
            <pc:sldMk cId="3742111685" sldId="258"/>
            <ac:spMk id="2" creationId="{844E5A65-87E8-4B11-98B5-205EC63E8D3C}"/>
          </ac:spMkLst>
        </pc:spChg>
        <pc:spChg chg="del mod">
          <ac:chgData name="Otten, Gabriel" userId="S::xz7681dh@go.minnstate.edu::74443d60-c805-4701-a66a-3bdf940c1df8" providerId="AD" clId="Web-{D64741AD-16F1-9223-C514-5540B7BE8BEF}" dt="2020-02-13T22:43:36.322" v="563"/>
          <ac:spMkLst>
            <pc:docMk/>
            <pc:sldMk cId="3742111685" sldId="258"/>
            <ac:spMk id="3" creationId="{9F64FBDC-4D93-4B15-81A2-320BCBD7BEEB}"/>
          </ac:spMkLst>
        </pc:spChg>
        <pc:spChg chg="add del mod">
          <ac:chgData name="Otten, Gabriel" userId="S::xz7681dh@go.minnstate.edu::74443d60-c805-4701-a66a-3bdf940c1df8" providerId="AD" clId="Web-{D64741AD-16F1-9223-C514-5540B7BE8BEF}" dt="2020-02-13T22:43:42.263" v="564"/>
          <ac:spMkLst>
            <pc:docMk/>
            <pc:sldMk cId="3742111685" sldId="258"/>
            <ac:spMk id="6" creationId="{286B84EB-C9C4-4CED-A4C4-038FC3B03F6D}"/>
          </ac:spMkLst>
        </pc:spChg>
        <pc:graphicFrameChg chg="add mod ord modGraphic">
          <ac:chgData name="Otten, Gabriel" userId="S::xz7681dh@go.minnstate.edu::74443d60-c805-4701-a66a-3bdf940c1df8" providerId="AD" clId="Web-{D64741AD-16F1-9223-C514-5540B7BE8BEF}" dt="2020-02-13T22:54:53.254" v="842" actId="1076"/>
          <ac:graphicFrameMkLst>
            <pc:docMk/>
            <pc:sldMk cId="3742111685" sldId="258"/>
            <ac:graphicFrameMk id="7" creationId="{FFDA5165-C2CA-4FE8-A16A-CBE58D1150E5}"/>
          </ac:graphicFrameMkLst>
        </pc:graphicFrameChg>
        <pc:picChg chg="del">
          <ac:chgData name="Otten, Gabriel" userId="S::xz7681dh@go.minnstate.edu::74443d60-c805-4701-a66a-3bdf940c1df8" providerId="AD" clId="Web-{D64741AD-16F1-9223-C514-5540B7BE8BEF}" dt="2020-02-13T22:43:26.275" v="559"/>
          <ac:picMkLst>
            <pc:docMk/>
            <pc:sldMk cId="3742111685" sldId="258"/>
            <ac:picMk id="4" creationId="{AA1E32DF-5B64-4309-BB9D-C7B5FFB371A8}"/>
          </ac:picMkLst>
        </pc:picChg>
        <pc:picChg chg="add mod">
          <ac:chgData name="Otten, Gabriel" userId="S::xz7681dh@go.minnstate.edu::74443d60-c805-4701-a66a-3bdf940c1df8" providerId="AD" clId="Web-{D64741AD-16F1-9223-C514-5540B7BE8BEF}" dt="2020-02-13T22:56:04.706" v="851" actId="1076"/>
          <ac:picMkLst>
            <pc:docMk/>
            <pc:sldMk cId="3742111685" sldId="258"/>
            <ac:picMk id="9" creationId="{DA37CAFB-49E1-4EA1-B1DD-74FC4EE174EB}"/>
          </ac:picMkLst>
        </pc:picChg>
      </pc:sldChg>
      <pc:sldChg chg="addSp delSp modSp ord delCm">
        <pc:chgData name="Otten, Gabriel" userId="S::xz7681dh@go.minnstate.edu::74443d60-c805-4701-a66a-3bdf940c1df8" providerId="AD" clId="Web-{D64741AD-16F1-9223-C514-5540B7BE8BEF}" dt="2020-02-13T22:51:41.849" v="838"/>
        <pc:sldMkLst>
          <pc:docMk/>
          <pc:sldMk cId="3909566096" sldId="270"/>
        </pc:sldMkLst>
        <pc:spChg chg="mod">
          <ac:chgData name="Otten, Gabriel" userId="S::xz7681dh@go.minnstate.edu::74443d60-c805-4701-a66a-3bdf940c1df8" providerId="AD" clId="Web-{D64741AD-16F1-9223-C514-5540B7BE8BEF}" dt="2020-02-13T22:40:07.448" v="522" actId="1076"/>
          <ac:spMkLst>
            <pc:docMk/>
            <pc:sldMk cId="3909566096" sldId="270"/>
            <ac:spMk id="2" creationId="{F16BE66B-6A39-4D33-ABC3-245471FAA997}"/>
          </ac:spMkLst>
        </pc:spChg>
        <pc:spChg chg="mod">
          <ac:chgData name="Otten, Gabriel" userId="S::xz7681dh@go.minnstate.edu::74443d60-c805-4701-a66a-3bdf940c1df8" providerId="AD" clId="Web-{D64741AD-16F1-9223-C514-5540B7BE8BEF}" dt="2020-02-13T22:40:00.980" v="521" actId="1076"/>
          <ac:spMkLst>
            <pc:docMk/>
            <pc:sldMk cId="3909566096" sldId="270"/>
            <ac:spMk id="8" creationId="{5562F241-F6E3-43BA-9298-F602E9293C2C}"/>
          </ac:spMkLst>
        </pc:spChg>
        <pc:picChg chg="add mod ord">
          <ac:chgData name="Otten, Gabriel" userId="S::xz7681dh@go.minnstate.edu::74443d60-c805-4701-a66a-3bdf940c1df8" providerId="AD" clId="Web-{D64741AD-16F1-9223-C514-5540B7BE8BEF}" dt="2020-02-13T21:57:28.201" v="296" actId="1076"/>
          <ac:picMkLst>
            <pc:docMk/>
            <pc:sldMk cId="3909566096" sldId="270"/>
            <ac:picMk id="3" creationId="{DAD4B246-5DE0-470A-8AEA-C65A1C6551AF}"/>
          </ac:picMkLst>
        </pc:picChg>
        <pc:picChg chg="del">
          <ac:chgData name="Otten, Gabriel" userId="S::xz7681dh@go.minnstate.edu::74443d60-c805-4701-a66a-3bdf940c1df8" providerId="AD" clId="Web-{D64741AD-16F1-9223-C514-5540B7BE8BEF}" dt="2020-02-13T21:46:57.372" v="24"/>
          <ac:picMkLst>
            <pc:docMk/>
            <pc:sldMk cId="3909566096" sldId="270"/>
            <ac:picMk id="4" creationId="{2603A6B6-B14B-4CCE-BF8B-4E2757C5C5B5}"/>
          </ac:picMkLst>
        </pc:picChg>
        <pc:cxnChg chg="add mod">
          <ac:chgData name="Otten, Gabriel" userId="S::xz7681dh@go.minnstate.edu::74443d60-c805-4701-a66a-3bdf940c1df8" providerId="AD" clId="Web-{D64741AD-16F1-9223-C514-5540B7BE8BEF}" dt="2020-02-13T21:58:02.045" v="302" actId="1076"/>
          <ac:cxnSpMkLst>
            <pc:docMk/>
            <pc:sldMk cId="3909566096" sldId="270"/>
            <ac:cxnSpMk id="6" creationId="{0B8466BD-DD10-4C89-92C5-BC79DC2DFFE2}"/>
          </ac:cxnSpMkLst>
        </pc:cxnChg>
        <pc:cxnChg chg="add mod">
          <ac:chgData name="Otten, Gabriel" userId="S::xz7681dh@go.minnstate.edu::74443d60-c805-4701-a66a-3bdf940c1df8" providerId="AD" clId="Web-{D64741AD-16F1-9223-C514-5540B7BE8BEF}" dt="2020-02-13T21:57:24.795" v="293" actId="1076"/>
          <ac:cxnSpMkLst>
            <pc:docMk/>
            <pc:sldMk cId="3909566096" sldId="270"/>
            <ac:cxnSpMk id="12" creationId="{CD44B218-4797-4FB4-A9C6-BFAC6589AB6D}"/>
          </ac:cxnSpMkLst>
        </pc:cxnChg>
        <pc:cxnChg chg="add mod">
          <ac:chgData name="Otten, Gabriel" userId="S::xz7681dh@go.minnstate.edu::74443d60-c805-4701-a66a-3bdf940c1df8" providerId="AD" clId="Web-{D64741AD-16F1-9223-C514-5540B7BE8BEF}" dt="2020-02-13T21:57:20.498" v="292"/>
          <ac:cxnSpMkLst>
            <pc:docMk/>
            <pc:sldMk cId="3909566096" sldId="270"/>
            <ac:cxnSpMk id="13" creationId="{7FB433B0-4960-41C5-8E9D-4967E62E6490}"/>
          </ac:cxnSpMkLst>
        </pc:cxnChg>
        <pc:cxnChg chg="add del mod">
          <ac:chgData name="Otten, Gabriel" userId="S::xz7681dh@go.minnstate.edu::74443d60-c805-4701-a66a-3bdf940c1df8" providerId="AD" clId="Web-{D64741AD-16F1-9223-C514-5540B7BE8BEF}" dt="2020-02-13T21:57:40.420" v="299" actId="1076"/>
          <ac:cxnSpMkLst>
            <pc:docMk/>
            <pc:sldMk cId="3909566096" sldId="270"/>
            <ac:cxnSpMk id="14" creationId="{0B44DD7C-A603-4297-83CD-AFB40512A540}"/>
          </ac:cxnSpMkLst>
        </pc:cxnChg>
        <pc:cxnChg chg="add del mod">
          <ac:chgData name="Otten, Gabriel" userId="S::xz7681dh@go.minnstate.edu::74443d60-c805-4701-a66a-3bdf940c1df8" providerId="AD" clId="Web-{D64741AD-16F1-9223-C514-5540B7BE8BEF}" dt="2020-02-13T22:51:41.849" v="838"/>
          <ac:cxnSpMkLst>
            <pc:docMk/>
            <pc:sldMk cId="3909566096" sldId="270"/>
            <ac:cxnSpMk id="15" creationId="{FBD1F3FA-1BE4-4C4F-BA09-DEACFC42F8D6}"/>
          </ac:cxnSpMkLst>
        </pc:cxnChg>
      </pc:sldChg>
      <pc:sldChg chg="modSp">
        <pc:chgData name="Otten, Gabriel" userId="S::xz7681dh@go.minnstate.edu::74443d60-c805-4701-a66a-3bdf940c1df8" providerId="AD" clId="Web-{D64741AD-16F1-9223-C514-5540B7BE8BEF}" dt="2020-02-13T21:46:27.762" v="21" actId="20577"/>
        <pc:sldMkLst>
          <pc:docMk/>
          <pc:sldMk cId="3362418237" sldId="278"/>
        </pc:sldMkLst>
        <pc:spChg chg="mod">
          <ac:chgData name="Otten, Gabriel" userId="S::xz7681dh@go.minnstate.edu::74443d60-c805-4701-a66a-3bdf940c1df8" providerId="AD" clId="Web-{D64741AD-16F1-9223-C514-5540B7BE8BEF}" dt="2020-02-13T21:46:27.762" v="21" actId="20577"/>
          <ac:spMkLst>
            <pc:docMk/>
            <pc:sldMk cId="3362418237" sldId="278"/>
            <ac:spMk id="4" creationId="{0AB58B8B-6542-40B4-A1DD-794E6CF0B168}"/>
          </ac:spMkLst>
        </pc:spChg>
      </pc:sldChg>
      <pc:sldChg chg="addSp delSp modSp ord">
        <pc:chgData name="Otten, Gabriel" userId="S::xz7681dh@go.minnstate.edu::74443d60-c805-4701-a66a-3bdf940c1df8" providerId="AD" clId="Web-{D64741AD-16F1-9223-C514-5540B7BE8BEF}" dt="2020-02-13T22:37:08.325" v="341" actId="1076"/>
        <pc:sldMkLst>
          <pc:docMk/>
          <pc:sldMk cId="4246187463" sldId="279"/>
        </pc:sldMkLst>
        <pc:spChg chg="mod">
          <ac:chgData name="Otten, Gabriel" userId="S::xz7681dh@go.minnstate.edu::74443d60-c805-4701-a66a-3bdf940c1df8" providerId="AD" clId="Web-{D64741AD-16F1-9223-C514-5540B7BE8BEF}" dt="2020-02-13T22:37:08.325" v="341" actId="1076"/>
          <ac:spMkLst>
            <pc:docMk/>
            <pc:sldMk cId="4246187463" sldId="279"/>
            <ac:spMk id="2" creationId="{F16BE66B-6A39-4D33-ABC3-245471FAA997}"/>
          </ac:spMkLst>
        </pc:spChg>
        <pc:spChg chg="add del mod">
          <ac:chgData name="Otten, Gabriel" userId="S::xz7681dh@go.minnstate.edu::74443d60-c805-4701-a66a-3bdf940c1df8" providerId="AD" clId="Web-{D64741AD-16F1-9223-C514-5540B7BE8BEF}" dt="2020-02-13T22:36:41.888" v="335"/>
          <ac:spMkLst>
            <pc:docMk/>
            <pc:sldMk cId="4246187463" sldId="279"/>
            <ac:spMk id="5" creationId="{90AB050D-493C-48EC-91D8-61F7864BC8F2}"/>
          </ac:spMkLst>
        </pc:spChg>
        <pc:spChg chg="del mod">
          <ac:chgData name="Otten, Gabriel" userId="S::xz7681dh@go.minnstate.edu::74443d60-c805-4701-a66a-3bdf940c1df8" providerId="AD" clId="Web-{D64741AD-16F1-9223-C514-5540B7BE8BEF}" dt="2020-02-13T22:36:28.232" v="324"/>
          <ac:spMkLst>
            <pc:docMk/>
            <pc:sldMk cId="4246187463" sldId="279"/>
            <ac:spMk id="8" creationId="{5562F241-F6E3-43BA-9298-F602E9293C2C}"/>
          </ac:spMkLst>
        </pc:spChg>
      </pc:sldChg>
      <pc:sldChg chg="del">
        <pc:chgData name="Otten, Gabriel" userId="S::xz7681dh@go.minnstate.edu::74443d60-c805-4701-a66a-3bdf940c1df8" providerId="AD" clId="Web-{D64741AD-16F1-9223-C514-5540B7BE8BEF}" dt="2020-02-13T22:33:32.342" v="308"/>
        <pc:sldMkLst>
          <pc:docMk/>
          <pc:sldMk cId="2471160491" sldId="280"/>
        </pc:sldMkLst>
      </pc:sldChg>
      <pc:sldChg chg="addSp delSp modSp add ord replId">
        <pc:chgData name="Otten, Gabriel" userId="S::xz7681dh@go.minnstate.edu::74443d60-c805-4701-a66a-3bdf940c1df8" providerId="AD" clId="Web-{D64741AD-16F1-9223-C514-5540B7BE8BEF}" dt="2020-02-13T22:54:24.129" v="840"/>
        <pc:sldMkLst>
          <pc:docMk/>
          <pc:sldMk cId="2624533873" sldId="281"/>
        </pc:sldMkLst>
        <pc:spChg chg="mod">
          <ac:chgData name="Otten, Gabriel" userId="S::xz7681dh@go.minnstate.edu::74443d60-c805-4701-a66a-3bdf940c1df8" providerId="AD" clId="Web-{D64741AD-16F1-9223-C514-5540B7BE8BEF}" dt="2020-02-13T22:41:01.261" v="528" actId="20577"/>
          <ac:spMkLst>
            <pc:docMk/>
            <pc:sldMk cId="2624533873" sldId="281"/>
            <ac:spMk id="2" creationId="{844E5A65-87E8-4B11-98B5-205EC63E8D3C}"/>
          </ac:spMkLst>
        </pc:spChg>
        <pc:spChg chg="del mod">
          <ac:chgData name="Otten, Gabriel" userId="S::xz7681dh@go.minnstate.edu::74443d60-c805-4701-a66a-3bdf940c1df8" providerId="AD" clId="Web-{D64741AD-16F1-9223-C514-5540B7BE8BEF}" dt="2020-02-13T22:54:22.035" v="839"/>
          <ac:spMkLst>
            <pc:docMk/>
            <pc:sldMk cId="2624533873" sldId="281"/>
            <ac:spMk id="3" creationId="{9F64FBDC-4D93-4B15-81A2-320BCBD7BEEB}"/>
          </ac:spMkLst>
        </pc:spChg>
        <pc:spChg chg="add del mod">
          <ac:chgData name="Otten, Gabriel" userId="S::xz7681dh@go.minnstate.edu::74443d60-c805-4701-a66a-3bdf940c1df8" providerId="AD" clId="Web-{D64741AD-16F1-9223-C514-5540B7BE8BEF}" dt="2020-02-13T22:54:24.129" v="840"/>
          <ac:spMkLst>
            <pc:docMk/>
            <pc:sldMk cId="2624533873" sldId="281"/>
            <ac:spMk id="5" creationId="{339D5BC9-42E5-4073-82B0-2E5C8E9E81AE}"/>
          </ac:spMkLst>
        </pc:spChg>
        <pc:spChg chg="add del mod">
          <ac:chgData name="Otten, Gabriel" userId="S::xz7681dh@go.minnstate.edu::74443d60-c805-4701-a66a-3bdf940c1df8" providerId="AD" clId="Web-{D64741AD-16F1-9223-C514-5540B7BE8BEF}" dt="2020-02-13T21:51:08.779" v="102"/>
          <ac:spMkLst>
            <pc:docMk/>
            <pc:sldMk cId="2624533873" sldId="281"/>
            <ac:spMk id="5" creationId="{F5EF9FCB-0BCB-4C05-B92E-D4E0277CBEA6}"/>
          </ac:spMkLst>
        </pc:spChg>
        <pc:spChg chg="add del mod">
          <ac:chgData name="Otten, Gabriel" userId="S::xz7681dh@go.minnstate.edu::74443d60-c805-4701-a66a-3bdf940c1df8" providerId="AD" clId="Web-{D64741AD-16F1-9223-C514-5540B7BE8BEF}" dt="2020-02-13T21:51:12.825" v="103"/>
          <ac:spMkLst>
            <pc:docMk/>
            <pc:sldMk cId="2624533873" sldId="281"/>
            <ac:spMk id="6" creationId="{AA766983-BB84-477D-9432-C10C65289F82}"/>
          </ac:spMkLst>
        </pc:spChg>
        <pc:graphicFrameChg chg="add mod modGraphic">
          <ac:chgData name="Otten, Gabriel" userId="S::xz7681dh@go.minnstate.edu::74443d60-c805-4701-a66a-3bdf940c1df8" providerId="AD" clId="Web-{D64741AD-16F1-9223-C514-5540B7BE8BEF}" dt="2020-02-13T22:42:57.697" v="533" actId="1076"/>
          <ac:graphicFrameMkLst>
            <pc:docMk/>
            <pc:sldMk cId="2624533873" sldId="281"/>
            <ac:graphicFrameMk id="7" creationId="{2D5C6D40-BA0B-40DE-BAA8-B9895DB4A5D0}"/>
          </ac:graphicFrameMkLst>
        </pc:graphicFrameChg>
        <pc:picChg chg="del">
          <ac:chgData name="Otten, Gabriel" userId="S::xz7681dh@go.minnstate.edu::74443d60-c805-4701-a66a-3bdf940c1df8" providerId="AD" clId="Web-{D64741AD-16F1-9223-C514-5540B7BE8BEF}" dt="2020-02-13T21:44:44.106" v="2"/>
          <ac:picMkLst>
            <pc:docMk/>
            <pc:sldMk cId="2624533873" sldId="281"/>
            <ac:picMk id="4" creationId="{AA1E32DF-5B64-4309-BB9D-C7B5FFB371A8}"/>
          </ac:picMkLst>
        </pc:picChg>
      </pc:sldChg>
    </pc:docChg>
  </pc:docChgLst>
  <pc:docChgLst>
    <pc:chgData name="Hobbs, Kyle M" userId="S::pq7069jk@go.minnstate.edu::5c5440a0-86a3-4406-a937-ff39ad9ffa69" providerId="AD" clId="Web-{E11A5653-5EC5-FEF9-6125-FA355B3CDEDE}"/>
    <pc:docChg chg="modSld">
      <pc:chgData name="Hobbs, Kyle M" userId="S::pq7069jk@go.minnstate.edu::5c5440a0-86a3-4406-a937-ff39ad9ffa69" providerId="AD" clId="Web-{E11A5653-5EC5-FEF9-6125-FA355B3CDEDE}" dt="2020-02-13T02:03:08.896" v="8" actId="20577"/>
      <pc:docMkLst>
        <pc:docMk/>
      </pc:docMkLst>
      <pc:sldChg chg="modSp">
        <pc:chgData name="Hobbs, Kyle M" userId="S::pq7069jk@go.minnstate.edu::5c5440a0-86a3-4406-a937-ff39ad9ffa69" providerId="AD" clId="Web-{E11A5653-5EC5-FEF9-6125-FA355B3CDEDE}" dt="2020-02-13T02:03:08.896" v="7" actId="20577"/>
        <pc:sldMkLst>
          <pc:docMk/>
          <pc:sldMk cId="296416078" sldId="262"/>
        </pc:sldMkLst>
        <pc:spChg chg="mod">
          <ac:chgData name="Hobbs, Kyle M" userId="S::pq7069jk@go.minnstate.edu::5c5440a0-86a3-4406-a937-ff39ad9ffa69" providerId="AD" clId="Web-{E11A5653-5EC5-FEF9-6125-FA355B3CDEDE}" dt="2020-02-13T02:03:08.896" v="7" actId="20577"/>
          <ac:spMkLst>
            <pc:docMk/>
            <pc:sldMk cId="296416078" sldId="262"/>
            <ac:spMk id="3" creationId="{C421E086-1194-4A10-A6E8-8E8273660903}"/>
          </ac:spMkLst>
        </pc:spChg>
      </pc:sldChg>
      <pc:sldChg chg="delCm">
        <pc:chgData name="Hobbs, Kyle M" userId="S::pq7069jk@go.minnstate.edu::5c5440a0-86a3-4406-a937-ff39ad9ffa69" providerId="AD" clId="Web-{E11A5653-5EC5-FEF9-6125-FA355B3CDEDE}" dt="2020-02-13T02:00:11.138" v="0"/>
        <pc:sldMkLst>
          <pc:docMk/>
          <pc:sldMk cId="971295859" sldId="268"/>
        </pc:sldMkLst>
      </pc:sldChg>
    </pc:docChg>
  </pc:docChgLst>
  <pc:docChgLst>
    <pc:chgData name="Weigel, Austin A" userId="S::db5342jj@go.minnstate.edu::9af4159a-fada-4e22-ba6e-cdc7c3a2de26" providerId="AD" clId="Web-{0C5995CE-FC18-C394-3FE3-C63182AA2EF8}"/>
    <pc:docChg chg="modSld">
      <pc:chgData name="Weigel, Austin A" userId="S::db5342jj@go.minnstate.edu::9af4159a-fada-4e22-ba6e-cdc7c3a2de26" providerId="AD" clId="Web-{0C5995CE-FC18-C394-3FE3-C63182AA2EF8}" dt="2020-02-09T18:05:56.062" v="32" actId="20577"/>
      <pc:docMkLst>
        <pc:docMk/>
      </pc:docMkLst>
      <pc:sldChg chg="modSp">
        <pc:chgData name="Weigel, Austin A" userId="S::db5342jj@go.minnstate.edu::9af4159a-fada-4e22-ba6e-cdc7c3a2de26" providerId="AD" clId="Web-{0C5995CE-FC18-C394-3FE3-C63182AA2EF8}" dt="2020-02-09T18:05:56.046" v="31" actId="20577"/>
        <pc:sldMkLst>
          <pc:docMk/>
          <pc:sldMk cId="2207073863" sldId="257"/>
        </pc:sldMkLst>
        <pc:spChg chg="mod">
          <ac:chgData name="Weigel, Austin A" userId="S::db5342jj@go.minnstate.edu::9af4159a-fada-4e22-ba6e-cdc7c3a2de26" providerId="AD" clId="Web-{0C5995CE-FC18-C394-3FE3-C63182AA2EF8}" dt="2020-02-09T18:05:56.046" v="31" actId="20577"/>
          <ac:spMkLst>
            <pc:docMk/>
            <pc:sldMk cId="2207073863" sldId="257"/>
            <ac:spMk id="3" creationId="{5B3904AA-48A1-4A3D-8D8F-BA1731AB1E9D}"/>
          </ac:spMkLst>
        </pc:spChg>
      </pc:sldChg>
    </pc:docChg>
  </pc:docChgLst>
  <pc:docChgLst>
    <pc:chgData name="Hobbs, Kyle M" userId="S::pq7069jk@go.minnstate.edu::5c5440a0-86a3-4406-a937-ff39ad9ffa69" providerId="AD" clId="Web-{663198EF-FC77-7B67-E7C2-91407821C54A}"/>
    <pc:docChg chg="">
      <pc:chgData name="Hobbs, Kyle M" userId="S::pq7069jk@go.minnstate.edu::5c5440a0-86a3-4406-a937-ff39ad9ffa69" providerId="AD" clId="Web-{663198EF-FC77-7B67-E7C2-91407821C54A}" dt="2020-02-13T05:50:35.824" v="0"/>
      <pc:docMkLst>
        <pc:docMk/>
      </pc:docMkLst>
      <pc:sldChg chg="delCm">
        <pc:chgData name="Hobbs, Kyle M" userId="S::pq7069jk@go.minnstate.edu::5c5440a0-86a3-4406-a937-ff39ad9ffa69" providerId="AD" clId="Web-{663198EF-FC77-7B67-E7C2-91407821C54A}" dt="2020-02-13T05:50:35.824" v="0"/>
        <pc:sldMkLst>
          <pc:docMk/>
          <pc:sldMk cId="1397325302" sldId="264"/>
        </pc:sldMkLst>
      </pc:sldChg>
    </pc:docChg>
  </pc:docChgLst>
  <pc:docChgLst>
    <pc:chgData name="Weigel, Austin A" userId="S::db5342jj@go.minnstate.edu::9af4159a-fada-4e22-ba6e-cdc7c3a2de26" providerId="AD" clId="Web-{3A39FFF5-C0A6-9066-5E41-79A7C7C620C4}"/>
    <pc:docChg chg="modSld">
      <pc:chgData name="Weigel, Austin A" userId="S::db5342jj@go.minnstate.edu::9af4159a-fada-4e22-ba6e-cdc7c3a2de26" providerId="AD" clId="Web-{3A39FFF5-C0A6-9066-5E41-79A7C7C620C4}" dt="2020-02-13T02:58:04.410" v="55" actId="1076"/>
      <pc:docMkLst>
        <pc:docMk/>
      </pc:docMkLst>
      <pc:sldChg chg="addSp modSp">
        <pc:chgData name="Weigel, Austin A" userId="S::db5342jj@go.minnstate.edu::9af4159a-fada-4e22-ba6e-cdc7c3a2de26" providerId="AD" clId="Web-{3A39FFF5-C0A6-9066-5E41-79A7C7C620C4}" dt="2020-02-13T02:58:04.410" v="55" actId="1076"/>
        <pc:sldMkLst>
          <pc:docMk/>
          <pc:sldMk cId="3742111685" sldId="258"/>
        </pc:sldMkLst>
        <pc:spChg chg="mod">
          <ac:chgData name="Weigel, Austin A" userId="S::db5342jj@go.minnstate.edu::9af4159a-fada-4e22-ba6e-cdc7c3a2de26" providerId="AD" clId="Web-{3A39FFF5-C0A6-9066-5E41-79A7C7C620C4}" dt="2020-02-13T02:53:25.473" v="49" actId="20577"/>
          <ac:spMkLst>
            <pc:docMk/>
            <pc:sldMk cId="3742111685" sldId="258"/>
            <ac:spMk id="3" creationId="{9F64FBDC-4D93-4B15-81A2-320BCBD7BEEB}"/>
          </ac:spMkLst>
        </pc:spChg>
        <pc:picChg chg="add mod">
          <ac:chgData name="Weigel, Austin A" userId="S::db5342jj@go.minnstate.edu::9af4159a-fada-4e22-ba6e-cdc7c3a2de26" providerId="AD" clId="Web-{3A39FFF5-C0A6-9066-5E41-79A7C7C620C4}" dt="2020-02-13T02:58:04.410" v="55" actId="1076"/>
          <ac:picMkLst>
            <pc:docMk/>
            <pc:sldMk cId="3742111685" sldId="258"/>
            <ac:picMk id="4" creationId="{AA1E32DF-5B64-4309-BB9D-C7B5FFB371A8}"/>
          </ac:picMkLst>
        </pc:picChg>
      </pc:sldChg>
    </pc:docChg>
  </pc:docChgLst>
  <pc:docChgLst>
    <pc:chgData name="Weigel, Austin A" userId="S::db5342jj@go.minnstate.edu::9af4159a-fada-4e22-ba6e-cdc7c3a2de26" providerId="AD" clId="Web-{84856FEE-870D-8CB3-7949-7A8BC814B061}"/>
    <pc:docChg chg="addSld modSld">
      <pc:chgData name="Weigel, Austin A" userId="S::db5342jj@go.minnstate.edu::9af4159a-fada-4e22-ba6e-cdc7c3a2de26" providerId="AD" clId="Web-{84856FEE-870D-8CB3-7949-7A8BC814B061}" dt="2020-02-13T03:04:46.982" v="196" actId="20577"/>
      <pc:docMkLst>
        <pc:docMk/>
      </pc:docMkLst>
      <pc:sldChg chg="modSp">
        <pc:chgData name="Weigel, Austin A" userId="S::db5342jj@go.minnstate.edu::9af4159a-fada-4e22-ba6e-cdc7c3a2de26" providerId="AD" clId="Web-{84856FEE-870D-8CB3-7949-7A8BC814B061}" dt="2020-02-13T03:03:04.571" v="165" actId="20577"/>
        <pc:sldMkLst>
          <pc:docMk/>
          <pc:sldMk cId="3742111685" sldId="258"/>
        </pc:sldMkLst>
        <pc:spChg chg="mod">
          <ac:chgData name="Weigel, Austin A" userId="S::db5342jj@go.minnstate.edu::9af4159a-fada-4e22-ba6e-cdc7c3a2de26" providerId="AD" clId="Web-{84856FEE-870D-8CB3-7949-7A8BC814B061}" dt="2020-02-13T03:03:04.571" v="165" actId="20577"/>
          <ac:spMkLst>
            <pc:docMk/>
            <pc:sldMk cId="3742111685" sldId="258"/>
            <ac:spMk id="3" creationId="{9F64FBDC-4D93-4B15-81A2-320BCBD7BEEB}"/>
          </ac:spMkLst>
        </pc:spChg>
      </pc:sldChg>
      <pc:sldChg chg="addSp delSp modSp new">
        <pc:chgData name="Weigel, Austin A" userId="S::db5342jj@go.minnstate.edu::9af4159a-fada-4e22-ba6e-cdc7c3a2de26" providerId="AD" clId="Web-{84856FEE-870D-8CB3-7949-7A8BC814B061}" dt="2020-02-13T03:04:46.982" v="196" actId="20577"/>
        <pc:sldMkLst>
          <pc:docMk/>
          <pc:sldMk cId="3909566096" sldId="270"/>
        </pc:sldMkLst>
        <pc:spChg chg="mod">
          <ac:chgData name="Weigel, Austin A" userId="S::db5342jj@go.minnstate.edu::9af4159a-fada-4e22-ba6e-cdc7c3a2de26" providerId="AD" clId="Web-{84856FEE-870D-8CB3-7949-7A8BC814B061}" dt="2020-02-13T03:04:46.982" v="196" actId="20577"/>
          <ac:spMkLst>
            <pc:docMk/>
            <pc:sldMk cId="3909566096" sldId="270"/>
            <ac:spMk id="2" creationId="{F16BE66B-6A39-4D33-ABC3-245471FAA997}"/>
          </ac:spMkLst>
        </pc:spChg>
        <pc:spChg chg="del">
          <ac:chgData name="Weigel, Austin A" userId="S::db5342jj@go.minnstate.edu::9af4159a-fada-4e22-ba6e-cdc7c3a2de26" providerId="AD" clId="Web-{84856FEE-870D-8CB3-7949-7A8BC814B061}" dt="2020-02-13T03:03:38.994" v="185"/>
          <ac:spMkLst>
            <pc:docMk/>
            <pc:sldMk cId="3909566096" sldId="270"/>
            <ac:spMk id="3" creationId="{FF07A740-753F-4F9C-82B2-8AD958268AEB}"/>
          </ac:spMkLst>
        </pc:spChg>
        <pc:picChg chg="add mod ord">
          <ac:chgData name="Weigel, Austin A" userId="S::db5342jj@go.minnstate.edu::9af4159a-fada-4e22-ba6e-cdc7c3a2de26" providerId="AD" clId="Web-{84856FEE-870D-8CB3-7949-7A8BC814B061}" dt="2020-02-13T03:03:38.994" v="185"/>
          <ac:picMkLst>
            <pc:docMk/>
            <pc:sldMk cId="3909566096" sldId="270"/>
            <ac:picMk id="4" creationId="{2603A6B6-B14B-4CCE-BF8B-4E2757C5C5B5}"/>
          </ac:picMkLst>
        </pc:picChg>
        <pc:picChg chg="add del mod">
          <ac:chgData name="Weigel, Austin A" userId="S::db5342jj@go.minnstate.edu::9af4159a-fada-4e22-ba6e-cdc7c3a2de26" providerId="AD" clId="Web-{84856FEE-870D-8CB3-7949-7A8BC814B061}" dt="2020-02-13T03:04:05.792" v="188"/>
          <ac:picMkLst>
            <pc:docMk/>
            <pc:sldMk cId="3909566096" sldId="270"/>
            <ac:picMk id="6" creationId="{DF6728E3-542F-40E2-8100-CEA105F31B22}"/>
          </ac:picMkLst>
        </pc:picChg>
      </pc:sldChg>
    </pc:docChg>
  </pc:docChgLst>
  <pc:docChgLst>
    <pc:chgData name="Weigel, Austin A" userId="S::db5342jj@go.minnstate.edu::9af4159a-fada-4e22-ba6e-cdc7c3a2de26" providerId="AD" clId="Web-{9639B7D0-97FC-F232-E8A0-9A1F200DFFC0}"/>
    <pc:docChg chg="addSld delSld modSld">
      <pc:chgData name="Weigel, Austin A" userId="S::db5342jj@go.minnstate.edu::9af4159a-fada-4e22-ba6e-cdc7c3a2de26" providerId="AD" clId="Web-{9639B7D0-97FC-F232-E8A0-9A1F200DFFC0}" dt="2020-02-13T15:18:28.813" v="402"/>
      <pc:docMkLst>
        <pc:docMk/>
      </pc:docMkLst>
      <pc:sldChg chg="del">
        <pc:chgData name="Weigel, Austin A" userId="S::db5342jj@go.minnstate.edu::9af4159a-fada-4e22-ba6e-cdc7c3a2de26" providerId="AD" clId="Web-{9639B7D0-97FC-F232-E8A0-9A1F200DFFC0}" dt="2020-02-13T15:18:28.813" v="402"/>
        <pc:sldMkLst>
          <pc:docMk/>
          <pc:sldMk cId="3358013821" sldId="267"/>
        </pc:sldMkLst>
      </pc:sldChg>
      <pc:sldChg chg="addSp delSp modSp del">
        <pc:chgData name="Weigel, Austin A" userId="S::db5342jj@go.minnstate.edu::9af4159a-fada-4e22-ba6e-cdc7c3a2de26" providerId="AD" clId="Web-{9639B7D0-97FC-F232-E8A0-9A1F200DFFC0}" dt="2020-02-13T15:07:13.596" v="213"/>
        <pc:sldMkLst>
          <pc:docMk/>
          <pc:sldMk cId="971295859" sldId="268"/>
        </pc:sldMkLst>
        <pc:spChg chg="add del mod">
          <ac:chgData name="Weigel, Austin A" userId="S::db5342jj@go.minnstate.edu::9af4159a-fada-4e22-ba6e-cdc7c3a2de26" providerId="AD" clId="Web-{9639B7D0-97FC-F232-E8A0-9A1F200DFFC0}" dt="2020-02-13T14:55:18.676" v="3"/>
          <ac:spMkLst>
            <pc:docMk/>
            <pc:sldMk cId="971295859" sldId="268"/>
            <ac:spMk id="5" creationId="{14A7AC0E-D66C-40F0-BC1E-DAD99E024D6B}"/>
          </ac:spMkLst>
        </pc:spChg>
        <pc:picChg chg="del mod">
          <ac:chgData name="Weigel, Austin A" userId="S::db5342jj@go.minnstate.edu::9af4159a-fada-4e22-ba6e-cdc7c3a2de26" providerId="AD" clId="Web-{9639B7D0-97FC-F232-E8A0-9A1F200DFFC0}" dt="2020-02-13T14:55:17.160" v="2"/>
          <ac:picMkLst>
            <pc:docMk/>
            <pc:sldMk cId="971295859" sldId="268"/>
            <ac:picMk id="4" creationId="{74E7B9FC-F7E5-8545-A7BD-F7839E0197B4}"/>
          </ac:picMkLst>
        </pc:picChg>
        <pc:picChg chg="add mod ord">
          <ac:chgData name="Weigel, Austin A" userId="S::db5342jj@go.minnstate.edu::9af4159a-fada-4e22-ba6e-cdc7c3a2de26" providerId="AD" clId="Web-{9639B7D0-97FC-F232-E8A0-9A1F200DFFC0}" dt="2020-02-13T14:55:32.895" v="5"/>
          <ac:picMkLst>
            <pc:docMk/>
            <pc:sldMk cId="971295859" sldId="268"/>
            <ac:picMk id="6" creationId="{FF3FADEC-AD7D-4DFB-9C4C-DF8CFD51D8A7}"/>
          </ac:picMkLst>
        </pc:picChg>
      </pc:sldChg>
      <pc:sldChg chg="addSp delSp modSp new mod setBg setClrOvrMap">
        <pc:chgData name="Weigel, Austin A" userId="S::db5342jj@go.minnstate.edu::9af4159a-fada-4e22-ba6e-cdc7c3a2de26" providerId="AD" clId="Web-{9639B7D0-97FC-F232-E8A0-9A1F200DFFC0}" dt="2020-02-13T15:08:00.205" v="249" actId="20577"/>
        <pc:sldMkLst>
          <pc:docMk/>
          <pc:sldMk cId="3733276689" sldId="276"/>
        </pc:sldMkLst>
        <pc:spChg chg="mod">
          <ac:chgData name="Weigel, Austin A" userId="S::db5342jj@go.minnstate.edu::9af4159a-fada-4e22-ba6e-cdc7c3a2de26" providerId="AD" clId="Web-{9639B7D0-97FC-F232-E8A0-9A1F200DFFC0}" dt="2020-02-13T15:07:07.096" v="212"/>
          <ac:spMkLst>
            <pc:docMk/>
            <pc:sldMk cId="3733276689" sldId="276"/>
            <ac:spMk id="2" creationId="{51F2C454-AE5A-4619-951C-28A8850D5A58}"/>
          </ac:spMkLst>
        </pc:spChg>
        <pc:spChg chg="mod ord">
          <ac:chgData name="Weigel, Austin A" userId="S::db5342jj@go.minnstate.edu::9af4159a-fada-4e22-ba6e-cdc7c3a2de26" providerId="AD" clId="Web-{9639B7D0-97FC-F232-E8A0-9A1F200DFFC0}" dt="2020-02-13T15:08:00.205" v="249" actId="20577"/>
          <ac:spMkLst>
            <pc:docMk/>
            <pc:sldMk cId="3733276689" sldId="276"/>
            <ac:spMk id="3" creationId="{3041FE29-1104-49C4-A205-37AF08C2E980}"/>
          </ac:spMkLst>
        </pc:spChg>
        <pc:spChg chg="del">
          <ac:chgData name="Weigel, Austin A" userId="S::db5342jj@go.minnstate.edu::9af4159a-fada-4e22-ba6e-cdc7c3a2de26" providerId="AD" clId="Web-{9639B7D0-97FC-F232-E8A0-9A1F200DFFC0}" dt="2020-02-13T14:57:07.567" v="9"/>
          <ac:spMkLst>
            <pc:docMk/>
            <pc:sldMk cId="3733276689" sldId="276"/>
            <ac:spMk id="4" creationId="{0BA4C748-292C-4874-8CA2-AEE9FD3DF3E3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07:07.096" v="212"/>
          <ac:spMkLst>
            <pc:docMk/>
            <pc:sldMk cId="3733276689" sldId="276"/>
            <ac:spMk id="14" creationId="{989BE678-777B-482A-A616-FEDC47B162E5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07:07.096" v="212"/>
          <ac:spMkLst>
            <pc:docMk/>
            <pc:sldMk cId="3733276689" sldId="276"/>
            <ac:spMk id="20" creationId="{D28BE0C3-2102-4820-B88B-A448B1840D14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07:07.096" v="212"/>
          <ac:spMkLst>
            <pc:docMk/>
            <pc:sldMk cId="3733276689" sldId="276"/>
            <ac:spMk id="22" creationId="{A26E2FAE-FA60-497B-B2CB-7702C6FF3A3F}"/>
          </ac:spMkLst>
        </pc:spChg>
        <pc:spChg chg="add">
          <ac:chgData name="Weigel, Austin A" userId="S::db5342jj@go.minnstate.edu::9af4159a-fada-4e22-ba6e-cdc7c3a2de26" providerId="AD" clId="Web-{9639B7D0-97FC-F232-E8A0-9A1F200DFFC0}" dt="2020-02-13T15:07:07.096" v="212"/>
          <ac:spMkLst>
            <pc:docMk/>
            <pc:sldMk cId="3733276689" sldId="276"/>
            <ac:spMk id="26" creationId="{989BE678-777B-482A-A616-FEDC47B162E5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07:07.049" v="211"/>
          <ac:spMkLst>
            <pc:docMk/>
            <pc:sldMk cId="3733276689" sldId="276"/>
            <ac:spMk id="31" creationId="{4AC0CD9D-7610-4620-93B4-798CCD9AB581}"/>
          </ac:spMkLst>
        </pc:spChg>
        <pc:spChg chg="add">
          <ac:chgData name="Weigel, Austin A" userId="S::db5342jj@go.minnstate.edu::9af4159a-fada-4e22-ba6e-cdc7c3a2de26" providerId="AD" clId="Web-{9639B7D0-97FC-F232-E8A0-9A1F200DFFC0}" dt="2020-02-13T15:07:07.096" v="212"/>
          <ac:spMkLst>
            <pc:docMk/>
            <pc:sldMk cId="3733276689" sldId="276"/>
            <ac:spMk id="32" creationId="{D28BE0C3-2102-4820-B88B-A448B1840D14}"/>
          </ac:spMkLst>
        </pc:spChg>
        <pc:spChg chg="add">
          <ac:chgData name="Weigel, Austin A" userId="S::db5342jj@go.minnstate.edu::9af4159a-fada-4e22-ba6e-cdc7c3a2de26" providerId="AD" clId="Web-{9639B7D0-97FC-F232-E8A0-9A1F200DFFC0}" dt="2020-02-13T15:07:07.096" v="212"/>
          <ac:spMkLst>
            <pc:docMk/>
            <pc:sldMk cId="3733276689" sldId="276"/>
            <ac:spMk id="34" creationId="{A26E2FAE-FA60-497B-B2CB-7702C6FF3A3F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07:07.049" v="211"/>
          <ac:spMkLst>
            <pc:docMk/>
            <pc:sldMk cId="3733276689" sldId="276"/>
            <ac:spMk id="37" creationId="{DE4D62F9-188E-4530-84C2-24BDEE4BEB82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07:07.049" v="211"/>
          <ac:spMkLst>
            <pc:docMk/>
            <pc:sldMk cId="3733276689" sldId="276"/>
            <ac:spMk id="39" creationId="{B4AAD3FD-83A5-4B89-9F8F-01B8870865BE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07:07.049" v="211"/>
          <ac:spMkLst>
            <pc:docMk/>
            <pc:sldMk cId="3733276689" sldId="276"/>
            <ac:spMk id="41" creationId="{61752F1D-FC0F-4103-9584-630E643CCDA6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07:07.049" v="211"/>
          <ac:spMkLst>
            <pc:docMk/>
            <pc:sldMk cId="3733276689" sldId="276"/>
            <ac:spMk id="43" creationId="{70151CB7-E7DE-4917-B831-01DF9CE01306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07:07.049" v="211"/>
          <ac:spMkLst>
            <pc:docMk/>
            <pc:sldMk cId="3733276689" sldId="276"/>
            <ac:spMk id="45" creationId="{A92A1116-1C84-41DF-B803-1F7B0883EC82}"/>
          </ac:spMkLst>
        </pc:spChg>
        <pc:picChg chg="add mod ord">
          <ac:chgData name="Weigel, Austin A" userId="S::db5342jj@go.minnstate.edu::9af4159a-fada-4e22-ba6e-cdc7c3a2de26" providerId="AD" clId="Web-{9639B7D0-97FC-F232-E8A0-9A1F200DFFC0}" dt="2020-02-13T15:07:07.049" v="211"/>
          <ac:picMkLst>
            <pc:docMk/>
            <pc:sldMk cId="3733276689" sldId="276"/>
            <ac:picMk id="5" creationId="{35BF354D-52B6-4F88-B8D1-3F96A0C6BA09}"/>
          </ac:picMkLst>
        </pc:picChg>
        <pc:picChg chg="add del">
          <ac:chgData name="Weigel, Austin A" userId="S::db5342jj@go.minnstate.edu::9af4159a-fada-4e22-ba6e-cdc7c3a2de26" providerId="AD" clId="Web-{9639B7D0-97FC-F232-E8A0-9A1F200DFFC0}" dt="2020-02-13T15:07:07.096" v="212"/>
          <ac:picMkLst>
            <pc:docMk/>
            <pc:sldMk cId="3733276689" sldId="276"/>
            <ac:picMk id="10" creationId="{DF19BAF3-7E20-4B9D-B544-BABAEEA1FA75}"/>
          </ac:picMkLst>
        </pc:picChg>
        <pc:picChg chg="add del">
          <ac:chgData name="Weigel, Austin A" userId="S::db5342jj@go.minnstate.edu::9af4159a-fada-4e22-ba6e-cdc7c3a2de26" providerId="AD" clId="Web-{9639B7D0-97FC-F232-E8A0-9A1F200DFFC0}" dt="2020-02-13T15:07:07.096" v="212"/>
          <ac:picMkLst>
            <pc:docMk/>
            <pc:sldMk cId="3733276689" sldId="276"/>
            <ac:picMk id="12" creationId="{950648F4-ABCD-4DF0-8641-76CFB2354721}"/>
          </ac:picMkLst>
        </pc:picChg>
        <pc:picChg chg="add del">
          <ac:chgData name="Weigel, Austin A" userId="S::db5342jj@go.minnstate.edu::9af4159a-fada-4e22-ba6e-cdc7c3a2de26" providerId="AD" clId="Web-{9639B7D0-97FC-F232-E8A0-9A1F200DFFC0}" dt="2020-02-13T15:07:07.096" v="212"/>
          <ac:picMkLst>
            <pc:docMk/>
            <pc:sldMk cId="3733276689" sldId="276"/>
            <ac:picMk id="16" creationId="{CF1EB4BD-9C7E-4AA3-9681-C7EB0DA6250B}"/>
          </ac:picMkLst>
        </pc:picChg>
        <pc:picChg chg="add del">
          <ac:chgData name="Weigel, Austin A" userId="S::db5342jj@go.minnstate.edu::9af4159a-fada-4e22-ba6e-cdc7c3a2de26" providerId="AD" clId="Web-{9639B7D0-97FC-F232-E8A0-9A1F200DFFC0}" dt="2020-02-13T15:07:07.096" v="212"/>
          <ac:picMkLst>
            <pc:docMk/>
            <pc:sldMk cId="3733276689" sldId="276"/>
            <ac:picMk id="18" creationId="{94AAE3AA-3759-4D28-B0EF-575F25A5146C}"/>
          </ac:picMkLst>
        </pc:picChg>
        <pc:picChg chg="add">
          <ac:chgData name="Weigel, Austin A" userId="S::db5342jj@go.minnstate.edu::9af4159a-fada-4e22-ba6e-cdc7c3a2de26" providerId="AD" clId="Web-{9639B7D0-97FC-F232-E8A0-9A1F200DFFC0}" dt="2020-02-13T15:07:07.096" v="212"/>
          <ac:picMkLst>
            <pc:docMk/>
            <pc:sldMk cId="3733276689" sldId="276"/>
            <ac:picMk id="24" creationId="{DF19BAF3-7E20-4B9D-B544-BABAEEA1FA75}"/>
          </ac:picMkLst>
        </pc:picChg>
        <pc:picChg chg="add">
          <ac:chgData name="Weigel, Austin A" userId="S::db5342jj@go.minnstate.edu::9af4159a-fada-4e22-ba6e-cdc7c3a2de26" providerId="AD" clId="Web-{9639B7D0-97FC-F232-E8A0-9A1F200DFFC0}" dt="2020-02-13T15:07:07.096" v="212"/>
          <ac:picMkLst>
            <pc:docMk/>
            <pc:sldMk cId="3733276689" sldId="276"/>
            <ac:picMk id="25" creationId="{950648F4-ABCD-4DF0-8641-76CFB2354721}"/>
          </ac:picMkLst>
        </pc:picChg>
        <pc:picChg chg="add del">
          <ac:chgData name="Weigel, Austin A" userId="S::db5342jj@go.minnstate.edu::9af4159a-fada-4e22-ba6e-cdc7c3a2de26" providerId="AD" clId="Web-{9639B7D0-97FC-F232-E8A0-9A1F200DFFC0}" dt="2020-02-13T15:07:07.049" v="211"/>
          <ac:picMkLst>
            <pc:docMk/>
            <pc:sldMk cId="3733276689" sldId="276"/>
            <ac:picMk id="27" creationId="{41B68C77-138E-4BF7-A276-BD0C78A4219F}"/>
          </ac:picMkLst>
        </pc:picChg>
        <pc:picChg chg="add">
          <ac:chgData name="Weigel, Austin A" userId="S::db5342jj@go.minnstate.edu::9af4159a-fada-4e22-ba6e-cdc7c3a2de26" providerId="AD" clId="Web-{9639B7D0-97FC-F232-E8A0-9A1F200DFFC0}" dt="2020-02-13T15:07:07.096" v="212"/>
          <ac:picMkLst>
            <pc:docMk/>
            <pc:sldMk cId="3733276689" sldId="276"/>
            <ac:picMk id="28" creationId="{CF1EB4BD-9C7E-4AA3-9681-C7EB0DA6250B}"/>
          </ac:picMkLst>
        </pc:picChg>
        <pc:picChg chg="add del">
          <ac:chgData name="Weigel, Austin A" userId="S::db5342jj@go.minnstate.edu::9af4159a-fada-4e22-ba6e-cdc7c3a2de26" providerId="AD" clId="Web-{9639B7D0-97FC-F232-E8A0-9A1F200DFFC0}" dt="2020-02-13T15:07:07.049" v="211"/>
          <ac:picMkLst>
            <pc:docMk/>
            <pc:sldMk cId="3733276689" sldId="276"/>
            <ac:picMk id="29" creationId="{7C268552-D473-46ED-B1B8-422042C4DEF1}"/>
          </ac:picMkLst>
        </pc:picChg>
        <pc:picChg chg="add">
          <ac:chgData name="Weigel, Austin A" userId="S::db5342jj@go.minnstate.edu::9af4159a-fada-4e22-ba6e-cdc7c3a2de26" providerId="AD" clId="Web-{9639B7D0-97FC-F232-E8A0-9A1F200DFFC0}" dt="2020-02-13T15:07:07.096" v="212"/>
          <ac:picMkLst>
            <pc:docMk/>
            <pc:sldMk cId="3733276689" sldId="276"/>
            <ac:picMk id="30" creationId="{94AAE3AA-3759-4D28-B0EF-575F25A5146C}"/>
          </ac:picMkLst>
        </pc:picChg>
        <pc:picChg chg="add del">
          <ac:chgData name="Weigel, Austin A" userId="S::db5342jj@go.minnstate.edu::9af4159a-fada-4e22-ba6e-cdc7c3a2de26" providerId="AD" clId="Web-{9639B7D0-97FC-F232-E8A0-9A1F200DFFC0}" dt="2020-02-13T15:07:07.049" v="211"/>
          <ac:picMkLst>
            <pc:docMk/>
            <pc:sldMk cId="3733276689" sldId="276"/>
            <ac:picMk id="33" creationId="{B9238B3E-24AA-439A-B527-6C5DF6D72145}"/>
          </ac:picMkLst>
        </pc:picChg>
        <pc:picChg chg="add del">
          <ac:chgData name="Weigel, Austin A" userId="S::db5342jj@go.minnstate.edu::9af4159a-fada-4e22-ba6e-cdc7c3a2de26" providerId="AD" clId="Web-{9639B7D0-97FC-F232-E8A0-9A1F200DFFC0}" dt="2020-02-13T15:07:07.049" v="211"/>
          <ac:picMkLst>
            <pc:docMk/>
            <pc:sldMk cId="3733276689" sldId="276"/>
            <ac:picMk id="35" creationId="{69F01145-BEA3-4CBF-AA21-10077B948CA8}"/>
          </ac:picMkLst>
        </pc:picChg>
      </pc:sldChg>
      <pc:sldChg chg="new del">
        <pc:chgData name="Weigel, Austin A" userId="S::db5342jj@go.minnstate.edu::9af4159a-fada-4e22-ba6e-cdc7c3a2de26" providerId="AD" clId="Web-{9639B7D0-97FC-F232-E8A0-9A1F200DFFC0}" dt="2020-02-13T15:09:59.955" v="254"/>
        <pc:sldMkLst>
          <pc:docMk/>
          <pc:sldMk cId="1540340247" sldId="277"/>
        </pc:sldMkLst>
      </pc:sldChg>
      <pc:sldChg chg="addSp delSp modSp new">
        <pc:chgData name="Weigel, Austin A" userId="S::db5342jj@go.minnstate.edu::9af4159a-fada-4e22-ba6e-cdc7c3a2de26" providerId="AD" clId="Web-{9639B7D0-97FC-F232-E8A0-9A1F200DFFC0}" dt="2020-02-13T15:17:47.063" v="397" actId="1076"/>
        <pc:sldMkLst>
          <pc:docMk/>
          <pc:sldMk cId="1974089683" sldId="277"/>
        </pc:sldMkLst>
        <pc:spChg chg="mod">
          <ac:chgData name="Weigel, Austin A" userId="S::db5342jj@go.minnstate.edu::9af4159a-fada-4e22-ba6e-cdc7c3a2de26" providerId="AD" clId="Web-{9639B7D0-97FC-F232-E8A0-9A1F200DFFC0}" dt="2020-02-13T15:13:18.908" v="315" actId="20577"/>
          <ac:spMkLst>
            <pc:docMk/>
            <pc:sldMk cId="1974089683" sldId="277"/>
            <ac:spMk id="2" creationId="{6C6119BF-1E58-42F6-B671-A38AFC2DF0D7}"/>
          </ac:spMkLst>
        </pc:spChg>
        <pc:spChg chg="add del">
          <ac:chgData name="Weigel, Austin A" userId="S::db5342jj@go.minnstate.edu::9af4159a-fada-4e22-ba6e-cdc7c3a2de26" providerId="AD" clId="Web-{9639B7D0-97FC-F232-E8A0-9A1F200DFFC0}" dt="2020-02-13T15:11:34.955" v="260"/>
          <ac:spMkLst>
            <pc:docMk/>
            <pc:sldMk cId="1974089683" sldId="277"/>
            <ac:spMk id="3" creationId="{497A3F3A-38EE-4A55-BFFB-750173095BC7}"/>
          </ac:spMkLst>
        </pc:spChg>
        <pc:spChg chg="mod">
          <ac:chgData name="Weigel, Austin A" userId="S::db5342jj@go.minnstate.edu::9af4159a-fada-4e22-ba6e-cdc7c3a2de26" providerId="AD" clId="Web-{9639B7D0-97FC-F232-E8A0-9A1F200DFFC0}" dt="2020-02-13T15:14:01.455" v="320" actId="20577"/>
          <ac:spMkLst>
            <pc:docMk/>
            <pc:sldMk cId="1974089683" sldId="277"/>
            <ac:spMk id="4" creationId="{20F63A2A-87C7-47F0-AF45-BE21939B47A1}"/>
          </ac:spMkLst>
        </pc:spChg>
        <pc:spChg chg="add del mod">
          <ac:chgData name="Weigel, Austin A" userId="S::db5342jj@go.minnstate.edu::9af4159a-fada-4e22-ba6e-cdc7c3a2de26" providerId="AD" clId="Web-{9639B7D0-97FC-F232-E8A0-9A1F200DFFC0}" dt="2020-02-13T15:13:33.736" v="317"/>
          <ac:spMkLst>
            <pc:docMk/>
            <pc:sldMk cId="1974089683" sldId="277"/>
            <ac:spMk id="10" creationId="{3356637C-7EDC-4702-86EF-9D91DEC407F4}"/>
          </ac:spMkLst>
        </pc:spChg>
        <pc:spChg chg="add mod">
          <ac:chgData name="Weigel, Austin A" userId="S::db5342jj@go.minnstate.edu::9af4159a-fada-4e22-ba6e-cdc7c3a2de26" providerId="AD" clId="Web-{9639B7D0-97FC-F232-E8A0-9A1F200DFFC0}" dt="2020-02-13T15:17:47.063" v="397" actId="1076"/>
          <ac:spMkLst>
            <pc:docMk/>
            <pc:sldMk cId="1974089683" sldId="277"/>
            <ac:spMk id="13" creationId="{F04001BB-30F9-4463-9799-05FF5CFC0193}"/>
          </ac:spMkLst>
        </pc:spChg>
        <pc:picChg chg="add del mod ord modCrop">
          <ac:chgData name="Weigel, Austin A" userId="S::db5342jj@go.minnstate.edu::9af4159a-fada-4e22-ba6e-cdc7c3a2de26" providerId="AD" clId="Web-{9639B7D0-97FC-F232-E8A0-9A1F200DFFC0}" dt="2020-02-13T15:11:19.533" v="259"/>
          <ac:picMkLst>
            <pc:docMk/>
            <pc:sldMk cId="1974089683" sldId="277"/>
            <ac:picMk id="5" creationId="{9217F049-89FC-484F-92DD-4F778F85EE32}"/>
          </ac:picMkLst>
        </pc:picChg>
        <pc:picChg chg="add del mod ord modCrop">
          <ac:chgData name="Weigel, Austin A" userId="S::db5342jj@go.minnstate.edu::9af4159a-fada-4e22-ba6e-cdc7c3a2de26" providerId="AD" clId="Web-{9639B7D0-97FC-F232-E8A0-9A1F200DFFC0}" dt="2020-02-13T15:11:47.767" v="263"/>
          <ac:picMkLst>
            <pc:docMk/>
            <pc:sldMk cId="1974089683" sldId="277"/>
            <ac:picMk id="7" creationId="{63A05882-E8D7-4761-8207-B4E5FCE96195}"/>
          </ac:picMkLst>
        </pc:picChg>
        <pc:picChg chg="add mod">
          <ac:chgData name="Weigel, Austin A" userId="S::db5342jj@go.minnstate.edu::9af4159a-fada-4e22-ba6e-cdc7c3a2de26" providerId="AD" clId="Web-{9639B7D0-97FC-F232-E8A0-9A1F200DFFC0}" dt="2020-02-13T15:12:27.533" v="268" actId="1076"/>
          <ac:picMkLst>
            <pc:docMk/>
            <pc:sldMk cId="1974089683" sldId="277"/>
            <ac:picMk id="12" creationId="{6E91CB63-406B-497E-938F-B94097777DE8}"/>
          </ac:picMkLst>
        </pc:picChg>
      </pc:sldChg>
      <pc:sldChg chg="new del">
        <pc:chgData name="Weigel, Austin A" userId="S::db5342jj@go.minnstate.edu::9af4159a-fada-4e22-ba6e-cdc7c3a2de26" providerId="AD" clId="Web-{9639B7D0-97FC-F232-E8A0-9A1F200DFFC0}" dt="2020-02-13T15:09:58.346" v="253"/>
        <pc:sldMkLst>
          <pc:docMk/>
          <pc:sldMk cId="2700454027" sldId="278"/>
        </pc:sldMkLst>
      </pc:sldChg>
      <pc:sldChg chg="addSp delSp modSp new">
        <pc:chgData name="Weigel, Austin A" userId="S::db5342jj@go.minnstate.edu::9af4159a-fada-4e22-ba6e-cdc7c3a2de26" providerId="AD" clId="Web-{9639B7D0-97FC-F232-E8A0-9A1F200DFFC0}" dt="2020-02-13T15:18:11.704" v="400" actId="20577"/>
        <pc:sldMkLst>
          <pc:docMk/>
          <pc:sldMk cId="3362418237" sldId="278"/>
        </pc:sldMkLst>
        <pc:spChg chg="mod">
          <ac:chgData name="Weigel, Austin A" userId="S::db5342jj@go.minnstate.edu::9af4159a-fada-4e22-ba6e-cdc7c3a2de26" providerId="AD" clId="Web-{9639B7D0-97FC-F232-E8A0-9A1F200DFFC0}" dt="2020-02-13T15:15:54.829" v="365" actId="20577"/>
          <ac:spMkLst>
            <pc:docMk/>
            <pc:sldMk cId="3362418237" sldId="278"/>
            <ac:spMk id="2" creationId="{364E9BDA-DA39-4D3B-A9F6-107CC0C1BE3D}"/>
          </ac:spMkLst>
        </pc:spChg>
        <pc:spChg chg="del">
          <ac:chgData name="Weigel, Austin A" userId="S::db5342jj@go.minnstate.edu::9af4159a-fada-4e22-ba6e-cdc7c3a2de26" providerId="AD" clId="Web-{9639B7D0-97FC-F232-E8A0-9A1F200DFFC0}" dt="2020-02-13T15:15:03.142" v="325"/>
          <ac:spMkLst>
            <pc:docMk/>
            <pc:sldMk cId="3362418237" sldId="278"/>
            <ac:spMk id="3" creationId="{9B451B58-6DDB-470D-912E-D848282D60EC}"/>
          </ac:spMkLst>
        </pc:spChg>
        <pc:spChg chg="mod">
          <ac:chgData name="Weigel, Austin A" userId="S::db5342jj@go.minnstate.edu::9af4159a-fada-4e22-ba6e-cdc7c3a2de26" providerId="AD" clId="Web-{9639B7D0-97FC-F232-E8A0-9A1F200DFFC0}" dt="2020-02-13T15:18:11.704" v="400" actId="20577"/>
          <ac:spMkLst>
            <pc:docMk/>
            <pc:sldMk cId="3362418237" sldId="278"/>
            <ac:spMk id="4" creationId="{0AB58B8B-6542-40B4-A1DD-794E6CF0B168}"/>
          </ac:spMkLst>
        </pc:spChg>
        <pc:spChg chg="add mod">
          <ac:chgData name="Weigel, Austin A" userId="S::db5342jj@go.minnstate.edu::9af4159a-fada-4e22-ba6e-cdc7c3a2de26" providerId="AD" clId="Web-{9639B7D0-97FC-F232-E8A0-9A1F200DFFC0}" dt="2020-02-13T15:16:17.548" v="372" actId="20577"/>
          <ac:spMkLst>
            <pc:docMk/>
            <pc:sldMk cId="3362418237" sldId="278"/>
            <ac:spMk id="7" creationId="{51D1EAB6-D56B-40AF-BF9D-99AB57A69D4E}"/>
          </ac:spMkLst>
        </pc:spChg>
        <pc:picChg chg="add mod">
          <ac:chgData name="Weigel, Austin A" userId="S::db5342jj@go.minnstate.edu::9af4159a-fada-4e22-ba6e-cdc7c3a2de26" providerId="AD" clId="Web-{9639B7D0-97FC-F232-E8A0-9A1F200DFFC0}" dt="2020-02-13T15:15:34.626" v="329" actId="1076"/>
          <ac:picMkLst>
            <pc:docMk/>
            <pc:sldMk cId="3362418237" sldId="278"/>
            <ac:picMk id="6" creationId="{F9E78A58-6D42-400E-9594-DA50B080F949}"/>
          </ac:picMkLst>
        </pc:picChg>
      </pc:sldChg>
    </pc:docChg>
  </pc:docChgLst>
  <pc:docChgLst>
    <pc:chgData name="Hobbs, Kyle M" userId="S::pq7069jk@go.minnstate.edu::5c5440a0-86a3-4406-a937-ff39ad9ffa69" providerId="AD" clId="Web-{ACB440FE-47DB-2B47-A9FD-8F3021A71490}"/>
    <pc:docChg chg="addSld modSld">
      <pc:chgData name="Hobbs, Kyle M" userId="S::pq7069jk@go.minnstate.edu::5c5440a0-86a3-4406-a937-ff39ad9ffa69" providerId="AD" clId="Web-{ACB440FE-47DB-2B47-A9FD-8F3021A71490}" dt="2020-02-10T00:23:51.317" v="449" actId="20577"/>
      <pc:docMkLst>
        <pc:docMk/>
      </pc:docMkLst>
      <pc:sldChg chg="modSp">
        <pc:chgData name="Hobbs, Kyle M" userId="S::pq7069jk@go.minnstate.edu::5c5440a0-86a3-4406-a937-ff39ad9ffa69" providerId="AD" clId="Web-{ACB440FE-47DB-2B47-A9FD-8F3021A71490}" dt="2020-02-10T00:17:59.894" v="7" actId="20577"/>
        <pc:sldMkLst>
          <pc:docMk/>
          <pc:sldMk cId="2299144126" sldId="259"/>
        </pc:sldMkLst>
        <pc:spChg chg="mod">
          <ac:chgData name="Hobbs, Kyle M" userId="S::pq7069jk@go.minnstate.edu::5c5440a0-86a3-4406-a937-ff39ad9ffa69" providerId="AD" clId="Web-{ACB440FE-47DB-2B47-A9FD-8F3021A71490}" dt="2020-02-10T00:17:59.894" v="7" actId="20577"/>
          <ac:spMkLst>
            <pc:docMk/>
            <pc:sldMk cId="2299144126" sldId="259"/>
            <ac:spMk id="3" creationId="{383A2674-966A-4A8F-83D3-8AFCE3189579}"/>
          </ac:spMkLst>
        </pc:spChg>
      </pc:sldChg>
      <pc:sldChg chg="modSp">
        <pc:chgData name="Hobbs, Kyle M" userId="S::pq7069jk@go.minnstate.edu::5c5440a0-86a3-4406-a937-ff39ad9ffa69" providerId="AD" clId="Web-{ACB440FE-47DB-2B47-A9FD-8F3021A71490}" dt="2020-02-10T00:18:05.988" v="47" actId="20577"/>
        <pc:sldMkLst>
          <pc:docMk/>
          <pc:sldMk cId="3271191939" sldId="260"/>
        </pc:sldMkLst>
        <pc:spChg chg="mod">
          <ac:chgData name="Hobbs, Kyle M" userId="S::pq7069jk@go.minnstate.edu::5c5440a0-86a3-4406-a937-ff39ad9ffa69" providerId="AD" clId="Web-{ACB440FE-47DB-2B47-A9FD-8F3021A71490}" dt="2020-02-10T00:18:05.988" v="47" actId="20577"/>
          <ac:spMkLst>
            <pc:docMk/>
            <pc:sldMk cId="3271191939" sldId="260"/>
            <ac:spMk id="3" creationId="{C421E086-1194-4A10-A6E8-8E8273660903}"/>
          </ac:spMkLst>
        </pc:spChg>
      </pc:sldChg>
      <pc:sldChg chg="modSp add replId">
        <pc:chgData name="Hobbs, Kyle M" userId="S::pq7069jk@go.minnstate.edu::5c5440a0-86a3-4406-a937-ff39ad9ffa69" providerId="AD" clId="Web-{ACB440FE-47DB-2B47-A9FD-8F3021A71490}" dt="2020-02-10T00:23:51.317" v="448" actId="20577"/>
        <pc:sldMkLst>
          <pc:docMk/>
          <pc:sldMk cId="296416078" sldId="262"/>
        </pc:sldMkLst>
        <pc:spChg chg="mod">
          <ac:chgData name="Hobbs, Kyle M" userId="S::pq7069jk@go.minnstate.edu::5c5440a0-86a3-4406-a937-ff39ad9ffa69" providerId="AD" clId="Web-{ACB440FE-47DB-2B47-A9FD-8F3021A71490}" dt="2020-02-10T00:23:51.317" v="448" actId="20577"/>
          <ac:spMkLst>
            <pc:docMk/>
            <pc:sldMk cId="296416078" sldId="262"/>
            <ac:spMk id="3" creationId="{C421E086-1194-4A10-A6E8-8E8273660903}"/>
          </ac:spMkLst>
        </pc:spChg>
      </pc:sldChg>
    </pc:docChg>
  </pc:docChgLst>
  <pc:docChgLst>
    <pc:chgData name="Hobbs, Kyle M" userId="S::pq7069jk@go.minnstate.edu::5c5440a0-86a3-4406-a937-ff39ad9ffa69" providerId="AD" clId="Web-{583D716B-4C4A-9CDB-0E5F-B6F696573FF0}"/>
    <pc:docChg chg="sldOrd">
      <pc:chgData name="Hobbs, Kyle M" userId="S::pq7069jk@go.minnstate.edu::5c5440a0-86a3-4406-a937-ff39ad9ffa69" providerId="AD" clId="Web-{583D716B-4C4A-9CDB-0E5F-B6F696573FF0}" dt="2020-02-13T05:28:50.133" v="2"/>
      <pc:docMkLst>
        <pc:docMk/>
      </pc:docMkLst>
      <pc:sldChg chg="ord">
        <pc:chgData name="Hobbs, Kyle M" userId="S::pq7069jk@go.minnstate.edu::5c5440a0-86a3-4406-a937-ff39ad9ffa69" providerId="AD" clId="Web-{583D716B-4C4A-9CDB-0E5F-B6F696573FF0}" dt="2020-02-13T05:28:02.571" v="0"/>
        <pc:sldMkLst>
          <pc:docMk/>
          <pc:sldMk cId="296416078" sldId="262"/>
        </pc:sldMkLst>
      </pc:sldChg>
      <pc:sldChg chg="addCm delCm">
        <pc:chgData name="Hobbs, Kyle M" userId="S::pq7069jk@go.minnstate.edu::5c5440a0-86a3-4406-a937-ff39ad9ffa69" providerId="AD" clId="Web-{583D716B-4C4A-9CDB-0E5F-B6F696573FF0}" dt="2020-02-13T05:28:50.133" v="2"/>
        <pc:sldMkLst>
          <pc:docMk/>
          <pc:sldMk cId="3358013821" sldId="267"/>
        </pc:sldMkLst>
      </pc:sldChg>
    </pc:docChg>
  </pc:docChgLst>
  <pc:docChgLst>
    <pc:chgData name="Kyle" userId="5c5440a0-86a3-4406-a937-ff39ad9ffa69" providerId="ADAL" clId="{1F74E676-6660-470E-BF44-ACBEDAEC1FA2}"/>
    <pc:docChg chg="undo custSel mod addSld delSld modSld sldOrd">
      <pc:chgData name="Kyle" userId="5c5440a0-86a3-4406-a937-ff39ad9ffa69" providerId="ADAL" clId="{1F74E676-6660-470E-BF44-ACBEDAEC1FA2}" dt="2020-02-13T23:05:15.388" v="2903"/>
      <pc:docMkLst>
        <pc:docMk/>
      </pc:docMkLst>
      <pc:sldChg chg="modSp">
        <pc:chgData name="Kyle" userId="5c5440a0-86a3-4406-a937-ff39ad9ffa69" providerId="ADAL" clId="{1F74E676-6660-470E-BF44-ACBEDAEC1FA2}" dt="2020-02-13T05:39:50.908" v="2755" actId="20577"/>
        <pc:sldMkLst>
          <pc:docMk/>
          <pc:sldMk cId="2299144126" sldId="259"/>
        </pc:sldMkLst>
        <pc:spChg chg="mod">
          <ac:chgData name="Kyle" userId="5c5440a0-86a3-4406-a937-ff39ad9ffa69" providerId="ADAL" clId="{1F74E676-6660-470E-BF44-ACBEDAEC1FA2}" dt="2020-02-13T05:39:50.908" v="2755" actId="20577"/>
          <ac:spMkLst>
            <pc:docMk/>
            <pc:sldMk cId="2299144126" sldId="259"/>
            <ac:spMk id="2" creationId="{CF3EBF74-92ED-41C8-8468-74590E188104}"/>
          </ac:spMkLst>
        </pc:spChg>
      </pc:sldChg>
      <pc:sldChg chg="del">
        <pc:chgData name="Kyle" userId="5c5440a0-86a3-4406-a937-ff39ad9ffa69" providerId="ADAL" clId="{1F74E676-6660-470E-BF44-ACBEDAEC1FA2}" dt="2020-02-10T00:50:02.392" v="2639" actId="47"/>
        <pc:sldMkLst>
          <pc:docMk/>
          <pc:sldMk cId="3271191939" sldId="260"/>
        </pc:sldMkLst>
      </pc:sldChg>
      <pc:sldChg chg="addSp delSp modSp modNotesTx">
        <pc:chgData name="Kyle" userId="5c5440a0-86a3-4406-a937-ff39ad9ffa69" providerId="ADAL" clId="{1F74E676-6660-470E-BF44-ACBEDAEC1FA2}" dt="2020-02-13T05:59:00.183" v="2852" actId="20577"/>
        <pc:sldMkLst>
          <pc:docMk/>
          <pc:sldMk cId="296416078" sldId="262"/>
        </pc:sldMkLst>
        <pc:spChg chg="mod">
          <ac:chgData name="Kyle" userId="5c5440a0-86a3-4406-a937-ff39ad9ffa69" providerId="ADAL" clId="{1F74E676-6660-470E-BF44-ACBEDAEC1FA2}" dt="2020-02-10T00:25:34.352" v="37" actId="20577"/>
          <ac:spMkLst>
            <pc:docMk/>
            <pc:sldMk cId="296416078" sldId="262"/>
            <ac:spMk id="2" creationId="{FBF9F720-AA42-4A92-8C86-4C2217A4F703}"/>
          </ac:spMkLst>
        </pc:spChg>
        <pc:spChg chg="mod">
          <ac:chgData name="Kyle" userId="5c5440a0-86a3-4406-a937-ff39ad9ffa69" providerId="ADAL" clId="{1F74E676-6660-470E-BF44-ACBEDAEC1FA2}" dt="2020-02-13T05:59:00.183" v="2852" actId="20577"/>
          <ac:spMkLst>
            <pc:docMk/>
            <pc:sldMk cId="296416078" sldId="262"/>
            <ac:spMk id="3" creationId="{C421E086-1194-4A10-A6E8-8E8273660903}"/>
          </ac:spMkLst>
        </pc:spChg>
        <pc:spChg chg="add del mod">
          <ac:chgData name="Kyle" userId="5c5440a0-86a3-4406-a937-ff39ad9ffa69" providerId="ADAL" clId="{1F74E676-6660-470E-BF44-ACBEDAEC1FA2}" dt="2020-02-10T00:25:37.158" v="40"/>
          <ac:spMkLst>
            <pc:docMk/>
            <pc:sldMk cId="296416078" sldId="262"/>
            <ac:spMk id="4" creationId="{C3CF07FD-A9DA-475F-9913-46603134631B}"/>
          </ac:spMkLst>
        </pc:spChg>
        <pc:spChg chg="add del mod">
          <ac:chgData name="Kyle" userId="5c5440a0-86a3-4406-a937-ff39ad9ffa69" providerId="ADAL" clId="{1F74E676-6660-470E-BF44-ACBEDAEC1FA2}" dt="2020-02-10T00:25:37.158" v="40"/>
          <ac:spMkLst>
            <pc:docMk/>
            <pc:sldMk cId="296416078" sldId="262"/>
            <ac:spMk id="5" creationId="{8BB48034-3F0C-439F-8516-043D50AD20CD}"/>
          </ac:spMkLst>
        </pc:spChg>
        <pc:spChg chg="add del mod">
          <ac:chgData name="Kyle" userId="5c5440a0-86a3-4406-a937-ff39ad9ffa69" providerId="ADAL" clId="{1F74E676-6660-470E-BF44-ACBEDAEC1FA2}" dt="2020-02-10T00:25:37.158" v="40"/>
          <ac:spMkLst>
            <pc:docMk/>
            <pc:sldMk cId="296416078" sldId="262"/>
            <ac:spMk id="6" creationId="{CB7BC2CB-9AAA-4CC6-B900-80E00584CBE6}"/>
          </ac:spMkLst>
        </pc:spChg>
      </pc:sldChg>
      <pc:sldChg chg="modSp add ord modNotesTx">
        <pc:chgData name="Kyle" userId="5c5440a0-86a3-4406-a937-ff39ad9ffa69" providerId="ADAL" clId="{1F74E676-6660-470E-BF44-ACBEDAEC1FA2}" dt="2020-02-13T05:49:37.174" v="2837" actId="255"/>
        <pc:sldMkLst>
          <pc:docMk/>
          <pc:sldMk cId="1836309915" sldId="263"/>
        </pc:sldMkLst>
        <pc:spChg chg="mod">
          <ac:chgData name="Kyle" userId="5c5440a0-86a3-4406-a937-ff39ad9ffa69" providerId="ADAL" clId="{1F74E676-6660-470E-BF44-ACBEDAEC1FA2}" dt="2020-02-13T05:49:37.174" v="2837" actId="255"/>
          <ac:spMkLst>
            <pc:docMk/>
            <pc:sldMk cId="1836309915" sldId="263"/>
            <ac:spMk id="3" creationId="{C421E086-1194-4A10-A6E8-8E8273660903}"/>
          </ac:spMkLst>
        </pc:spChg>
      </pc:sldChg>
      <pc:sldChg chg="modSp add ord modNotesTx">
        <pc:chgData name="Kyle" userId="5c5440a0-86a3-4406-a937-ff39ad9ffa69" providerId="ADAL" clId="{1F74E676-6660-470E-BF44-ACBEDAEC1FA2}" dt="2020-02-13T05:53:08.999" v="2839" actId="20577"/>
        <pc:sldMkLst>
          <pc:docMk/>
          <pc:sldMk cId="1397325302" sldId="264"/>
        </pc:sldMkLst>
        <pc:spChg chg="mod">
          <ac:chgData name="Kyle" userId="5c5440a0-86a3-4406-a937-ff39ad9ffa69" providerId="ADAL" clId="{1F74E676-6660-470E-BF44-ACBEDAEC1FA2}" dt="2020-02-10T00:43:05.217" v="1707"/>
          <ac:spMkLst>
            <pc:docMk/>
            <pc:sldMk cId="1397325302" sldId="264"/>
            <ac:spMk id="2" creationId="{6A03F6B6-C527-4AFF-838E-454EB8E9EB84}"/>
          </ac:spMkLst>
        </pc:spChg>
        <pc:spChg chg="mod">
          <ac:chgData name="Kyle" userId="5c5440a0-86a3-4406-a937-ff39ad9ffa69" providerId="ADAL" clId="{1F74E676-6660-470E-BF44-ACBEDAEC1FA2}" dt="2020-02-13T05:49:31.567" v="2836" actId="255"/>
          <ac:spMkLst>
            <pc:docMk/>
            <pc:sldMk cId="1397325302" sldId="264"/>
            <ac:spMk id="3" creationId="{D637CD01-0DCD-491A-A610-B3C0D0542F5D}"/>
          </ac:spMkLst>
        </pc:spChg>
      </pc:sldChg>
      <pc:sldChg chg="addSp delSp modSp add">
        <pc:chgData name="Kyle" userId="5c5440a0-86a3-4406-a937-ff39ad9ffa69" providerId="ADAL" clId="{1F74E676-6660-470E-BF44-ACBEDAEC1FA2}" dt="2020-02-10T00:50:22.679" v="2692" actId="20577"/>
        <pc:sldMkLst>
          <pc:docMk/>
          <pc:sldMk cId="822448956" sldId="265"/>
        </pc:sldMkLst>
        <pc:spChg chg="del">
          <ac:chgData name="Kyle" userId="5c5440a0-86a3-4406-a937-ff39ad9ffa69" providerId="ADAL" clId="{1F74E676-6660-470E-BF44-ACBEDAEC1FA2}" dt="2020-02-10T00:50:09.247" v="2641"/>
          <ac:spMkLst>
            <pc:docMk/>
            <pc:sldMk cId="822448956" sldId="265"/>
            <ac:spMk id="2" creationId="{46DA8EE0-FEFF-4B55-BAF2-6FC8BE1DBFA3}"/>
          </ac:spMkLst>
        </pc:spChg>
        <pc:spChg chg="del">
          <ac:chgData name="Kyle" userId="5c5440a0-86a3-4406-a937-ff39ad9ffa69" providerId="ADAL" clId="{1F74E676-6660-470E-BF44-ACBEDAEC1FA2}" dt="2020-02-10T00:50:09.247" v="2641"/>
          <ac:spMkLst>
            <pc:docMk/>
            <pc:sldMk cId="822448956" sldId="265"/>
            <ac:spMk id="3" creationId="{3E78A460-D523-44A7-88BE-722010783484}"/>
          </ac:spMkLst>
        </pc:spChg>
        <pc:spChg chg="add mod">
          <ac:chgData name="Kyle" userId="5c5440a0-86a3-4406-a937-ff39ad9ffa69" providerId="ADAL" clId="{1F74E676-6660-470E-BF44-ACBEDAEC1FA2}" dt="2020-02-10T00:50:22.679" v="2692" actId="20577"/>
          <ac:spMkLst>
            <pc:docMk/>
            <pc:sldMk cId="822448956" sldId="265"/>
            <ac:spMk id="4" creationId="{7A4774AF-A670-4968-985E-164414518454}"/>
          </ac:spMkLst>
        </pc:spChg>
        <pc:spChg chg="add mod">
          <ac:chgData name="Kyle" userId="5c5440a0-86a3-4406-a937-ff39ad9ffa69" providerId="ADAL" clId="{1F74E676-6660-470E-BF44-ACBEDAEC1FA2}" dt="2020-02-10T00:50:09.247" v="2641"/>
          <ac:spMkLst>
            <pc:docMk/>
            <pc:sldMk cId="822448956" sldId="265"/>
            <ac:spMk id="5" creationId="{8B90423D-FD90-4A42-86B0-E26EE6BCD43D}"/>
          </ac:spMkLst>
        </pc:spChg>
      </pc:sldChg>
      <pc:sldChg chg="modSp add del">
        <pc:chgData name="Kyle" userId="5c5440a0-86a3-4406-a937-ff39ad9ffa69" providerId="ADAL" clId="{1F74E676-6660-470E-BF44-ACBEDAEC1FA2}" dt="2020-02-10T00:43:09.037" v="1708" actId="2696"/>
        <pc:sldMkLst>
          <pc:docMk/>
          <pc:sldMk cId="1740668085" sldId="265"/>
        </pc:sldMkLst>
        <pc:spChg chg="mod">
          <ac:chgData name="Kyle" userId="5c5440a0-86a3-4406-a937-ff39ad9ffa69" providerId="ADAL" clId="{1F74E676-6660-470E-BF44-ACBEDAEC1FA2}" dt="2020-02-10T00:42:33.754" v="1697"/>
          <ac:spMkLst>
            <pc:docMk/>
            <pc:sldMk cId="1740668085" sldId="265"/>
            <ac:spMk id="3" creationId="{D637CD01-0DCD-491A-A610-B3C0D0542F5D}"/>
          </ac:spMkLst>
        </pc:spChg>
      </pc:sldChg>
      <pc:sldChg chg="addSp delSp modSp mod setBg setClrOvrMap addCm modCm">
        <pc:chgData name="Kyle" userId="5c5440a0-86a3-4406-a937-ff39ad9ffa69" providerId="ADAL" clId="{1F74E676-6660-470E-BF44-ACBEDAEC1FA2}" dt="2020-02-13T05:31:04.653" v="2744"/>
        <pc:sldMkLst>
          <pc:docMk/>
          <pc:sldMk cId="3909566096" sldId="270"/>
        </pc:sldMkLst>
        <pc:spChg chg="mod">
          <ac:chgData name="Kyle" userId="5c5440a0-86a3-4406-a937-ff39ad9ffa69" providerId="ADAL" clId="{1F74E676-6660-470E-BF44-ACBEDAEC1FA2}" dt="2020-02-13T05:30:43.016" v="2742" actId="20577"/>
          <ac:spMkLst>
            <pc:docMk/>
            <pc:sldMk cId="3909566096" sldId="270"/>
            <ac:spMk id="2" creationId="{F16BE66B-6A39-4D33-ABC3-245471FAA997}"/>
          </ac:spMkLst>
        </pc:spChg>
        <pc:spChg chg="add">
          <ac:chgData name="Kyle" userId="5c5440a0-86a3-4406-a937-ff39ad9ffa69" providerId="ADAL" clId="{1F74E676-6660-470E-BF44-ACBEDAEC1FA2}" dt="2020-02-13T05:30:19.061" v="2738" actId="26606"/>
          <ac:spMkLst>
            <pc:docMk/>
            <pc:sldMk cId="3909566096" sldId="270"/>
            <ac:spMk id="8" creationId="{5562F241-F6E3-43BA-9298-F602E9293C2C}"/>
          </ac:spMkLst>
        </pc:spChg>
        <pc:spChg chg="add del">
          <ac:chgData name="Kyle" userId="5c5440a0-86a3-4406-a937-ff39ad9ffa69" providerId="ADAL" clId="{1F74E676-6660-470E-BF44-ACBEDAEC1FA2}" dt="2020-02-13T05:30:14.331" v="2735" actId="26606"/>
          <ac:spMkLst>
            <pc:docMk/>
            <pc:sldMk cId="3909566096" sldId="270"/>
            <ac:spMk id="13" creationId="{989BE678-777B-482A-A616-FEDC47B162E5}"/>
          </ac:spMkLst>
        </pc:spChg>
        <pc:spChg chg="add del">
          <ac:chgData name="Kyle" userId="5c5440a0-86a3-4406-a937-ff39ad9ffa69" providerId="ADAL" clId="{1F74E676-6660-470E-BF44-ACBEDAEC1FA2}" dt="2020-02-13T05:30:14.331" v="2735" actId="26606"/>
          <ac:spMkLst>
            <pc:docMk/>
            <pc:sldMk cId="3909566096" sldId="270"/>
            <ac:spMk id="19" creationId="{D28BE0C3-2102-4820-B88B-A448B1840D14}"/>
          </ac:spMkLst>
        </pc:spChg>
        <pc:spChg chg="add del">
          <ac:chgData name="Kyle" userId="5c5440a0-86a3-4406-a937-ff39ad9ffa69" providerId="ADAL" clId="{1F74E676-6660-470E-BF44-ACBEDAEC1FA2}" dt="2020-02-13T05:30:14.331" v="2735" actId="26606"/>
          <ac:spMkLst>
            <pc:docMk/>
            <pc:sldMk cId="3909566096" sldId="270"/>
            <ac:spMk id="21" creationId="{BFEFF673-A9DE-416D-A04E-1D50904542A9}"/>
          </ac:spMkLst>
        </pc:spChg>
        <pc:spChg chg="add del">
          <ac:chgData name="Kyle" userId="5c5440a0-86a3-4406-a937-ff39ad9ffa69" providerId="ADAL" clId="{1F74E676-6660-470E-BF44-ACBEDAEC1FA2}" dt="2020-02-13T05:30:19.045" v="2737" actId="26606"/>
          <ac:spMkLst>
            <pc:docMk/>
            <pc:sldMk cId="3909566096" sldId="270"/>
            <ac:spMk id="23" creationId="{C24BEC42-AFF3-40D1-93A2-A27A42E1E23C}"/>
          </ac:spMkLst>
        </pc:spChg>
        <pc:spChg chg="add del">
          <ac:chgData name="Kyle" userId="5c5440a0-86a3-4406-a937-ff39ad9ffa69" providerId="ADAL" clId="{1F74E676-6660-470E-BF44-ACBEDAEC1FA2}" dt="2020-02-13T05:30:19.045" v="2737" actId="26606"/>
          <ac:spMkLst>
            <pc:docMk/>
            <pc:sldMk cId="3909566096" sldId="270"/>
            <ac:spMk id="25" creationId="{608F427C-1EC9-4280-9367-F2B3AA063E82}"/>
          </ac:spMkLst>
        </pc:spChg>
        <pc:spChg chg="add del">
          <ac:chgData name="Kyle" userId="5c5440a0-86a3-4406-a937-ff39ad9ffa69" providerId="ADAL" clId="{1F74E676-6660-470E-BF44-ACBEDAEC1FA2}" dt="2020-02-13T05:30:19.045" v="2737" actId="26606"/>
          <ac:spMkLst>
            <pc:docMk/>
            <pc:sldMk cId="3909566096" sldId="270"/>
            <ac:spMk id="27" creationId="{F98810A7-E114-447A-A7D6-69B27CFB5650}"/>
          </ac:spMkLst>
        </pc:spChg>
        <pc:spChg chg="add del">
          <ac:chgData name="Kyle" userId="5c5440a0-86a3-4406-a937-ff39ad9ffa69" providerId="ADAL" clId="{1F74E676-6660-470E-BF44-ACBEDAEC1FA2}" dt="2020-02-13T05:30:19.045" v="2737" actId="26606"/>
          <ac:spMkLst>
            <pc:docMk/>
            <pc:sldMk cId="3909566096" sldId="270"/>
            <ac:spMk id="28" creationId="{4AC0CD9D-7610-4620-93B4-798CCD9AB581}"/>
          </ac:spMkLst>
        </pc:spChg>
        <pc:spChg chg="add del">
          <ac:chgData name="Kyle" userId="5c5440a0-86a3-4406-a937-ff39ad9ffa69" providerId="ADAL" clId="{1F74E676-6660-470E-BF44-ACBEDAEC1FA2}" dt="2020-02-13T05:30:19.045" v="2737" actId="26606"/>
          <ac:spMkLst>
            <pc:docMk/>
            <pc:sldMk cId="3909566096" sldId="270"/>
            <ac:spMk id="31" creationId="{DE4D62F9-188E-4530-84C2-24BDEE4BEB82}"/>
          </ac:spMkLst>
        </pc:spChg>
        <pc:spChg chg="add del">
          <ac:chgData name="Kyle" userId="5c5440a0-86a3-4406-a937-ff39ad9ffa69" providerId="ADAL" clId="{1F74E676-6660-470E-BF44-ACBEDAEC1FA2}" dt="2020-02-13T05:30:19.045" v="2737" actId="26606"/>
          <ac:spMkLst>
            <pc:docMk/>
            <pc:sldMk cId="3909566096" sldId="270"/>
            <ac:spMk id="32" creationId="{757B325C-3E35-45CF-9D07-3BCB281F3B9C}"/>
          </ac:spMkLst>
        </pc:spChg>
        <pc:spChg chg="add">
          <ac:chgData name="Kyle" userId="5c5440a0-86a3-4406-a937-ff39ad9ffa69" providerId="ADAL" clId="{1F74E676-6660-470E-BF44-ACBEDAEC1FA2}" dt="2020-02-13T05:30:19.061" v="2738" actId="26606"/>
          <ac:spMkLst>
            <pc:docMk/>
            <pc:sldMk cId="3909566096" sldId="270"/>
            <ac:spMk id="34" creationId="{B4AAD3FD-83A5-4B89-9F8F-01B8870865BE}"/>
          </ac:spMkLst>
        </pc:spChg>
        <pc:spChg chg="add">
          <ac:chgData name="Kyle" userId="5c5440a0-86a3-4406-a937-ff39ad9ffa69" providerId="ADAL" clId="{1F74E676-6660-470E-BF44-ACBEDAEC1FA2}" dt="2020-02-13T05:30:19.061" v="2738" actId="26606"/>
          <ac:spMkLst>
            <pc:docMk/>
            <pc:sldMk cId="3909566096" sldId="270"/>
            <ac:spMk id="35" creationId="{61752F1D-FC0F-4103-9584-630E643CCDA6}"/>
          </ac:spMkLst>
        </pc:spChg>
        <pc:spChg chg="add">
          <ac:chgData name="Kyle" userId="5c5440a0-86a3-4406-a937-ff39ad9ffa69" providerId="ADAL" clId="{1F74E676-6660-470E-BF44-ACBEDAEC1FA2}" dt="2020-02-13T05:30:19.061" v="2738" actId="26606"/>
          <ac:spMkLst>
            <pc:docMk/>
            <pc:sldMk cId="3909566096" sldId="270"/>
            <ac:spMk id="36" creationId="{70151CB7-E7DE-4917-B831-01DF9CE01306}"/>
          </ac:spMkLst>
        </pc:spChg>
        <pc:spChg chg="add">
          <ac:chgData name="Kyle" userId="5c5440a0-86a3-4406-a937-ff39ad9ffa69" providerId="ADAL" clId="{1F74E676-6660-470E-BF44-ACBEDAEC1FA2}" dt="2020-02-13T05:30:19.061" v="2738" actId="26606"/>
          <ac:spMkLst>
            <pc:docMk/>
            <pc:sldMk cId="3909566096" sldId="270"/>
            <ac:spMk id="37" creationId="{A92A1116-1C84-41DF-B803-1F7B0883EC82}"/>
          </ac:spMkLst>
        </pc:spChg>
        <pc:picChg chg="mod">
          <ac:chgData name="Kyle" userId="5c5440a0-86a3-4406-a937-ff39ad9ffa69" providerId="ADAL" clId="{1F74E676-6660-470E-BF44-ACBEDAEC1FA2}" dt="2020-02-13T05:30:33.407" v="2741" actId="1076"/>
          <ac:picMkLst>
            <pc:docMk/>
            <pc:sldMk cId="3909566096" sldId="270"/>
            <ac:picMk id="4" creationId="{2603A6B6-B14B-4CCE-BF8B-4E2757C5C5B5}"/>
          </ac:picMkLst>
        </pc:picChg>
        <pc:picChg chg="add del">
          <ac:chgData name="Kyle" userId="5c5440a0-86a3-4406-a937-ff39ad9ffa69" providerId="ADAL" clId="{1F74E676-6660-470E-BF44-ACBEDAEC1FA2}" dt="2020-02-13T05:30:14.331" v="2735" actId="26606"/>
          <ac:picMkLst>
            <pc:docMk/>
            <pc:sldMk cId="3909566096" sldId="270"/>
            <ac:picMk id="9" creationId="{DF19BAF3-7E20-4B9D-B544-BABAEEA1FA75}"/>
          </ac:picMkLst>
        </pc:picChg>
        <pc:picChg chg="add del">
          <ac:chgData name="Kyle" userId="5c5440a0-86a3-4406-a937-ff39ad9ffa69" providerId="ADAL" clId="{1F74E676-6660-470E-BF44-ACBEDAEC1FA2}" dt="2020-02-13T05:30:14.331" v="2735" actId="26606"/>
          <ac:picMkLst>
            <pc:docMk/>
            <pc:sldMk cId="3909566096" sldId="270"/>
            <ac:picMk id="11" creationId="{950648F4-ABCD-4DF0-8641-76CFB2354721}"/>
          </ac:picMkLst>
        </pc:picChg>
        <pc:picChg chg="add del">
          <ac:chgData name="Kyle" userId="5c5440a0-86a3-4406-a937-ff39ad9ffa69" providerId="ADAL" clId="{1F74E676-6660-470E-BF44-ACBEDAEC1FA2}" dt="2020-02-13T05:30:14.331" v="2735" actId="26606"/>
          <ac:picMkLst>
            <pc:docMk/>
            <pc:sldMk cId="3909566096" sldId="270"/>
            <ac:picMk id="15" creationId="{CF1EB4BD-9C7E-4AA3-9681-C7EB0DA6250B}"/>
          </ac:picMkLst>
        </pc:picChg>
        <pc:picChg chg="add del">
          <ac:chgData name="Kyle" userId="5c5440a0-86a3-4406-a937-ff39ad9ffa69" providerId="ADAL" clId="{1F74E676-6660-470E-BF44-ACBEDAEC1FA2}" dt="2020-02-13T05:30:14.331" v="2735" actId="26606"/>
          <ac:picMkLst>
            <pc:docMk/>
            <pc:sldMk cId="3909566096" sldId="270"/>
            <ac:picMk id="17" creationId="{94AAE3AA-3759-4D28-B0EF-575F25A5146C}"/>
          </ac:picMkLst>
        </pc:picChg>
        <pc:picChg chg="add del">
          <ac:chgData name="Kyle" userId="5c5440a0-86a3-4406-a937-ff39ad9ffa69" providerId="ADAL" clId="{1F74E676-6660-470E-BF44-ACBEDAEC1FA2}" dt="2020-02-13T05:30:19.045" v="2737" actId="26606"/>
          <ac:picMkLst>
            <pc:docMk/>
            <pc:sldMk cId="3909566096" sldId="270"/>
            <ac:picMk id="24" creationId="{41B68C77-138E-4BF7-A276-BD0C78A4219F}"/>
          </ac:picMkLst>
        </pc:picChg>
        <pc:picChg chg="add del">
          <ac:chgData name="Kyle" userId="5c5440a0-86a3-4406-a937-ff39ad9ffa69" providerId="ADAL" clId="{1F74E676-6660-470E-BF44-ACBEDAEC1FA2}" dt="2020-02-13T05:30:19.045" v="2737" actId="26606"/>
          <ac:picMkLst>
            <pc:docMk/>
            <pc:sldMk cId="3909566096" sldId="270"/>
            <ac:picMk id="26" creationId="{7C268552-D473-46ED-B1B8-422042C4DEF1}"/>
          </ac:picMkLst>
        </pc:picChg>
        <pc:picChg chg="add del">
          <ac:chgData name="Kyle" userId="5c5440a0-86a3-4406-a937-ff39ad9ffa69" providerId="ADAL" clId="{1F74E676-6660-470E-BF44-ACBEDAEC1FA2}" dt="2020-02-13T05:30:19.045" v="2737" actId="26606"/>
          <ac:picMkLst>
            <pc:docMk/>
            <pc:sldMk cId="3909566096" sldId="270"/>
            <ac:picMk id="29" creationId="{B9238B3E-24AA-439A-B527-6C5DF6D72145}"/>
          </ac:picMkLst>
        </pc:picChg>
        <pc:picChg chg="add del">
          <ac:chgData name="Kyle" userId="5c5440a0-86a3-4406-a937-ff39ad9ffa69" providerId="ADAL" clId="{1F74E676-6660-470E-BF44-ACBEDAEC1FA2}" dt="2020-02-13T05:30:19.045" v="2737" actId="26606"/>
          <ac:picMkLst>
            <pc:docMk/>
            <pc:sldMk cId="3909566096" sldId="270"/>
            <ac:picMk id="30" creationId="{69F01145-BEA3-4CBF-AA21-10077B948CA8}"/>
          </ac:picMkLst>
        </pc:picChg>
      </pc:sldChg>
      <pc:sldChg chg="addSp delSp modSp add modAnim">
        <pc:chgData name="Kyle" userId="5c5440a0-86a3-4406-a937-ff39ad9ffa69" providerId="ADAL" clId="{1F74E676-6660-470E-BF44-ACBEDAEC1FA2}" dt="2020-02-13T23:05:15.388" v="2903"/>
        <pc:sldMkLst>
          <pc:docMk/>
          <pc:sldMk cId="3379607759" sldId="282"/>
        </pc:sldMkLst>
        <pc:spChg chg="mod">
          <ac:chgData name="Kyle" userId="5c5440a0-86a3-4406-a937-ff39ad9ffa69" providerId="ADAL" clId="{1F74E676-6660-470E-BF44-ACBEDAEC1FA2}" dt="2020-02-13T23:02:21.999" v="2879" actId="20577"/>
          <ac:spMkLst>
            <pc:docMk/>
            <pc:sldMk cId="3379607759" sldId="282"/>
            <ac:spMk id="2" creationId="{23C0EB4E-5689-4F8F-97ED-CAB298ABA69F}"/>
          </ac:spMkLst>
        </pc:spChg>
        <pc:spChg chg="del">
          <ac:chgData name="Kyle" userId="5c5440a0-86a3-4406-a937-ff39ad9ffa69" providerId="ADAL" clId="{1F74E676-6660-470E-BF44-ACBEDAEC1FA2}" dt="2020-02-13T23:03:52.126" v="2880"/>
          <ac:spMkLst>
            <pc:docMk/>
            <pc:sldMk cId="3379607759" sldId="282"/>
            <ac:spMk id="3" creationId="{1DC6FA5F-D2A0-4DDF-ABB3-DF748856A736}"/>
          </ac:spMkLst>
        </pc:spChg>
        <pc:picChg chg="add mod">
          <ac:chgData name="Kyle" userId="5c5440a0-86a3-4406-a937-ff39ad9ffa69" providerId="ADAL" clId="{1F74E676-6660-470E-BF44-ACBEDAEC1FA2}" dt="2020-02-13T23:03:58.557" v="2882" actId="1076"/>
          <ac:picMkLst>
            <pc:docMk/>
            <pc:sldMk cId="3379607759" sldId="282"/>
            <ac:picMk id="4" creationId="{3DDB666E-080E-422C-998C-34FB8BADE666}"/>
          </ac:picMkLst>
        </pc:picChg>
      </pc:sldChg>
      <pc:sldChg chg="addSp delSp modSp add mod setBg">
        <pc:chgData name="Kyle" userId="5c5440a0-86a3-4406-a937-ff39ad9ffa69" providerId="ADAL" clId="{1F74E676-6660-470E-BF44-ACBEDAEC1FA2}" dt="2020-02-13T23:04:39.728" v="2898" actId="26606"/>
        <pc:sldMkLst>
          <pc:docMk/>
          <pc:sldMk cId="2502854899" sldId="283"/>
        </pc:sldMkLst>
        <pc:spChg chg="mod">
          <ac:chgData name="Kyle" userId="5c5440a0-86a3-4406-a937-ff39ad9ffa69" providerId="ADAL" clId="{1F74E676-6660-470E-BF44-ACBEDAEC1FA2}" dt="2020-02-13T23:04:39.728" v="2898" actId="26606"/>
          <ac:spMkLst>
            <pc:docMk/>
            <pc:sldMk cId="2502854899" sldId="283"/>
            <ac:spMk id="2" creationId="{6CF06D7B-09FB-4127-A6F9-F6EDA67D6A49}"/>
          </ac:spMkLst>
        </pc:spChg>
        <pc:spChg chg="del">
          <ac:chgData name="Kyle" userId="5c5440a0-86a3-4406-a937-ff39ad9ffa69" providerId="ADAL" clId="{1F74E676-6660-470E-BF44-ACBEDAEC1FA2}" dt="2020-02-13T23:04:39.728" v="2898" actId="26606"/>
          <ac:spMkLst>
            <pc:docMk/>
            <pc:sldMk cId="2502854899" sldId="283"/>
            <ac:spMk id="3" creationId="{786CCC82-D0E4-4889-B75E-2C3639330B2B}"/>
          </ac:spMkLst>
        </pc:spChg>
        <pc:spChg chg="add">
          <ac:chgData name="Kyle" userId="5c5440a0-86a3-4406-a937-ff39ad9ffa69" providerId="ADAL" clId="{1F74E676-6660-470E-BF44-ACBEDAEC1FA2}" dt="2020-02-13T23:04:39.728" v="2898" actId="26606"/>
          <ac:spMkLst>
            <pc:docMk/>
            <pc:sldMk cId="2502854899" sldId="283"/>
            <ac:spMk id="12" creationId="{4FA533C5-33E3-4611-AF9F-72811D8B26A6}"/>
          </ac:spMkLst>
        </pc:spChg>
        <pc:spChg chg="add">
          <ac:chgData name="Kyle" userId="5c5440a0-86a3-4406-a937-ff39ad9ffa69" providerId="ADAL" clId="{1F74E676-6660-470E-BF44-ACBEDAEC1FA2}" dt="2020-02-13T23:04:39.728" v="2898" actId="26606"/>
          <ac:spMkLst>
            <pc:docMk/>
            <pc:sldMk cId="2502854899" sldId="283"/>
            <ac:spMk id="18" creationId="{87F0FDC4-AD8C-47D9-9131-623C98ADB0AE}"/>
          </ac:spMkLst>
        </pc:spChg>
        <pc:spChg chg="add">
          <ac:chgData name="Kyle" userId="5c5440a0-86a3-4406-a937-ff39ad9ffa69" providerId="ADAL" clId="{1F74E676-6660-470E-BF44-ACBEDAEC1FA2}" dt="2020-02-13T23:04:39.728" v="2898" actId="26606"/>
          <ac:spMkLst>
            <pc:docMk/>
            <pc:sldMk cId="2502854899" sldId="283"/>
            <ac:spMk id="20" creationId="{C28D0172-F2E0-4763-9C35-F022664959D8}"/>
          </ac:spMkLst>
        </pc:spChg>
        <pc:spChg chg="add">
          <ac:chgData name="Kyle" userId="5c5440a0-86a3-4406-a937-ff39ad9ffa69" providerId="ADAL" clId="{1F74E676-6660-470E-BF44-ACBEDAEC1FA2}" dt="2020-02-13T23:04:39.728" v="2898" actId="26606"/>
          <ac:spMkLst>
            <pc:docMk/>
            <pc:sldMk cId="2502854899" sldId="283"/>
            <ac:spMk id="22" creationId="{9F2851FB-E841-4509-8A6D-A416376EA380}"/>
          </ac:spMkLst>
        </pc:spChg>
        <pc:spChg chg="add">
          <ac:chgData name="Kyle" userId="5c5440a0-86a3-4406-a937-ff39ad9ffa69" providerId="ADAL" clId="{1F74E676-6660-470E-BF44-ACBEDAEC1FA2}" dt="2020-02-13T23:04:39.728" v="2898" actId="26606"/>
          <ac:spMkLst>
            <pc:docMk/>
            <pc:sldMk cId="2502854899" sldId="283"/>
            <ac:spMk id="24" creationId="{DF6FB2B2-CE21-407F-B22E-302DADC2C3D3}"/>
          </ac:spMkLst>
        </pc:spChg>
        <pc:picChg chg="add">
          <ac:chgData name="Kyle" userId="5c5440a0-86a3-4406-a937-ff39ad9ffa69" providerId="ADAL" clId="{1F74E676-6660-470E-BF44-ACBEDAEC1FA2}" dt="2020-02-13T23:04:39.728" v="2898" actId="26606"/>
          <ac:picMkLst>
            <pc:docMk/>
            <pc:sldMk cId="2502854899" sldId="283"/>
            <ac:picMk id="8" creationId="{91B28F63-CF00-448F-B141-FE33C33B1891}"/>
          </ac:picMkLst>
        </pc:picChg>
        <pc:picChg chg="add">
          <ac:chgData name="Kyle" userId="5c5440a0-86a3-4406-a937-ff39ad9ffa69" providerId="ADAL" clId="{1F74E676-6660-470E-BF44-ACBEDAEC1FA2}" dt="2020-02-13T23:04:39.728" v="2898" actId="26606"/>
          <ac:picMkLst>
            <pc:docMk/>
            <pc:sldMk cId="2502854899" sldId="283"/>
            <ac:picMk id="10" creationId="{2AE609E2-8522-44E4-9077-980E5BCF3E14}"/>
          </ac:picMkLst>
        </pc:picChg>
        <pc:picChg chg="add">
          <ac:chgData name="Kyle" userId="5c5440a0-86a3-4406-a937-ff39ad9ffa69" providerId="ADAL" clId="{1F74E676-6660-470E-BF44-ACBEDAEC1FA2}" dt="2020-02-13T23:04:39.728" v="2898" actId="26606"/>
          <ac:picMkLst>
            <pc:docMk/>
            <pc:sldMk cId="2502854899" sldId="283"/>
            <ac:picMk id="14" creationId="{8949AD42-25FD-4C3D-9EEE-B7FEC5809988}"/>
          </ac:picMkLst>
        </pc:picChg>
        <pc:picChg chg="add">
          <ac:chgData name="Kyle" userId="5c5440a0-86a3-4406-a937-ff39ad9ffa69" providerId="ADAL" clId="{1F74E676-6660-470E-BF44-ACBEDAEC1FA2}" dt="2020-02-13T23:04:39.728" v="2898" actId="26606"/>
          <ac:picMkLst>
            <pc:docMk/>
            <pc:sldMk cId="2502854899" sldId="283"/>
            <ac:picMk id="16" creationId="{6AC7D913-60B7-4603-881B-831DA5D3A940}"/>
          </ac:picMkLst>
        </pc:picChg>
      </pc:sldChg>
    </pc:docChg>
  </pc:docChgLst>
  <pc:docChgLst>
    <pc:chgData name="Weigel, Austin A" userId="S::db5342jj@go.minnstate.edu::9af4159a-fada-4e22-ba6e-cdc7c3a2de26" providerId="AD" clId="Web-{A1F3FA8C-D02D-F15F-C85F-7113FCF60EC8}"/>
    <pc:docChg chg="addSld delSld modSld sldOrd">
      <pc:chgData name="Weigel, Austin A" userId="S::db5342jj@go.minnstate.edu::9af4159a-fada-4e22-ba6e-cdc7c3a2de26" providerId="AD" clId="Web-{A1F3FA8C-D02D-F15F-C85F-7113FCF60EC8}" dt="2020-02-12T03:15:11.796" v="418" actId="20577"/>
      <pc:docMkLst>
        <pc:docMk/>
      </pc:docMkLst>
      <pc:sldChg chg="modSp del">
        <pc:chgData name="Weigel, Austin A" userId="S::db5342jj@go.minnstate.edu::9af4159a-fada-4e22-ba6e-cdc7c3a2de26" providerId="AD" clId="Web-{A1F3FA8C-D02D-F15F-C85F-7113FCF60EC8}" dt="2020-02-12T03:09:54.298" v="229"/>
        <pc:sldMkLst>
          <pc:docMk/>
          <pc:sldMk cId="2207073863" sldId="257"/>
        </pc:sldMkLst>
        <pc:spChg chg="mod">
          <ac:chgData name="Weigel, Austin A" userId="S::db5342jj@go.minnstate.edu::9af4159a-fada-4e22-ba6e-cdc7c3a2de26" providerId="AD" clId="Web-{A1F3FA8C-D02D-F15F-C85F-7113FCF60EC8}" dt="2020-02-10T23:49:36.092" v="10" actId="20577"/>
          <ac:spMkLst>
            <pc:docMk/>
            <pc:sldMk cId="2207073863" sldId="257"/>
            <ac:spMk id="2" creationId="{CFC2D69B-FBF7-4C1B-B34E-C9D0F90C42AE}"/>
          </ac:spMkLst>
        </pc:spChg>
        <pc:spChg chg="mod">
          <ac:chgData name="Weigel, Austin A" userId="S::db5342jj@go.minnstate.edu::9af4159a-fada-4e22-ba6e-cdc7c3a2de26" providerId="AD" clId="Web-{A1F3FA8C-D02D-F15F-C85F-7113FCF60EC8}" dt="2020-02-10T23:52:34.874" v="71" actId="20577"/>
          <ac:spMkLst>
            <pc:docMk/>
            <pc:sldMk cId="2207073863" sldId="257"/>
            <ac:spMk id="3" creationId="{5B3904AA-48A1-4A3D-8D8F-BA1731AB1E9D}"/>
          </ac:spMkLst>
        </pc:spChg>
      </pc:sldChg>
      <pc:sldChg chg="ord">
        <pc:chgData name="Weigel, Austin A" userId="S::db5342jj@go.minnstate.edu::9af4159a-fada-4e22-ba6e-cdc7c3a2de26" providerId="AD" clId="Web-{A1F3FA8C-D02D-F15F-C85F-7113FCF60EC8}" dt="2020-02-10T23:51:53.999" v="42"/>
        <pc:sldMkLst>
          <pc:docMk/>
          <pc:sldMk cId="3742111685" sldId="258"/>
        </pc:sldMkLst>
      </pc:sldChg>
      <pc:sldChg chg="modSp new del">
        <pc:chgData name="Weigel, Austin A" userId="S::db5342jj@go.minnstate.edu::9af4159a-fada-4e22-ba6e-cdc7c3a2de26" providerId="AD" clId="Web-{A1F3FA8C-D02D-F15F-C85F-7113FCF60EC8}" dt="2020-02-12T03:05:58.257" v="228"/>
        <pc:sldMkLst>
          <pc:docMk/>
          <pc:sldMk cId="3444530529" sldId="266"/>
        </pc:sldMkLst>
        <pc:spChg chg="mod">
          <ac:chgData name="Weigel, Austin A" userId="S::db5342jj@go.minnstate.edu::9af4159a-fada-4e22-ba6e-cdc7c3a2de26" providerId="AD" clId="Web-{A1F3FA8C-D02D-F15F-C85F-7113FCF60EC8}" dt="2020-02-10T23:51:43.437" v="40" actId="20577"/>
          <ac:spMkLst>
            <pc:docMk/>
            <pc:sldMk cId="3444530529" sldId="266"/>
            <ac:spMk id="2" creationId="{46EEB123-220F-47A3-B710-FFB0D891F811}"/>
          </ac:spMkLst>
        </pc:spChg>
      </pc:sldChg>
      <pc:sldChg chg="addSp delSp modSp new">
        <pc:chgData name="Weigel, Austin A" userId="S::db5342jj@go.minnstate.edu::9af4159a-fada-4e22-ba6e-cdc7c3a2de26" providerId="AD" clId="Web-{A1F3FA8C-D02D-F15F-C85F-7113FCF60EC8}" dt="2020-02-12T03:02:52.715" v="227" actId="1076"/>
        <pc:sldMkLst>
          <pc:docMk/>
          <pc:sldMk cId="3358013821" sldId="267"/>
        </pc:sldMkLst>
        <pc:spChg chg="mod">
          <ac:chgData name="Weigel, Austin A" userId="S::db5342jj@go.minnstate.edu::9af4159a-fada-4e22-ba6e-cdc7c3a2de26" providerId="AD" clId="Web-{A1F3FA8C-D02D-F15F-C85F-7113FCF60EC8}" dt="2020-02-10T23:57:57.250" v="215" actId="20577"/>
          <ac:spMkLst>
            <pc:docMk/>
            <pc:sldMk cId="3358013821" sldId="267"/>
            <ac:spMk id="2" creationId="{7F87B0D4-BA27-4D49-8432-A590EFC1FB8D}"/>
          </ac:spMkLst>
        </pc:spChg>
        <pc:spChg chg="mod">
          <ac:chgData name="Weigel, Austin A" userId="S::db5342jj@go.minnstate.edu::9af4159a-fada-4e22-ba6e-cdc7c3a2de26" providerId="AD" clId="Web-{A1F3FA8C-D02D-F15F-C85F-7113FCF60EC8}" dt="2020-02-10T23:54:32.109" v="142" actId="20577"/>
          <ac:spMkLst>
            <pc:docMk/>
            <pc:sldMk cId="3358013821" sldId="267"/>
            <ac:spMk id="3" creationId="{A43A1B52-1CC5-4863-9139-66218ADEFECF}"/>
          </ac:spMkLst>
        </pc:spChg>
        <pc:spChg chg="mod">
          <ac:chgData name="Weigel, Austin A" userId="S::db5342jj@go.minnstate.edu::9af4159a-fada-4e22-ba6e-cdc7c3a2de26" providerId="AD" clId="Web-{A1F3FA8C-D02D-F15F-C85F-7113FCF60EC8}" dt="2020-02-10T23:55:31" v="212" actId="20577"/>
          <ac:spMkLst>
            <pc:docMk/>
            <pc:sldMk cId="3358013821" sldId="267"/>
            <ac:spMk id="4" creationId="{CF9D9C85-AE80-4906-B26A-2E265554EA96}"/>
          </ac:spMkLst>
        </pc:spChg>
        <pc:picChg chg="add mod">
          <ac:chgData name="Weigel, Austin A" userId="S::db5342jj@go.minnstate.edu::9af4159a-fada-4e22-ba6e-cdc7c3a2de26" providerId="AD" clId="Web-{A1F3FA8C-D02D-F15F-C85F-7113FCF60EC8}" dt="2020-02-10T23:58:43.594" v="217" actId="1076"/>
          <ac:picMkLst>
            <pc:docMk/>
            <pc:sldMk cId="3358013821" sldId="267"/>
            <ac:picMk id="5" creationId="{91679C10-2397-4EE4-B246-8A96F9576453}"/>
          </ac:picMkLst>
        </pc:picChg>
        <pc:picChg chg="add del mod">
          <ac:chgData name="Weigel, Austin A" userId="S::db5342jj@go.minnstate.edu::9af4159a-fada-4e22-ba6e-cdc7c3a2de26" providerId="AD" clId="Web-{A1F3FA8C-D02D-F15F-C85F-7113FCF60EC8}" dt="2020-02-12T02:59:54.801" v="222"/>
          <ac:picMkLst>
            <pc:docMk/>
            <pc:sldMk cId="3358013821" sldId="267"/>
            <ac:picMk id="6" creationId="{77CEAA3C-7196-447A-8661-460EC348A97E}"/>
          </ac:picMkLst>
        </pc:picChg>
        <pc:picChg chg="add del mod">
          <ac:chgData name="Weigel, Austin A" userId="S::db5342jj@go.minnstate.edu::9af4159a-fada-4e22-ba6e-cdc7c3a2de26" providerId="AD" clId="Web-{A1F3FA8C-D02D-F15F-C85F-7113FCF60EC8}" dt="2020-02-11T00:00:05.782" v="219"/>
          <ac:picMkLst>
            <pc:docMk/>
            <pc:sldMk cId="3358013821" sldId="267"/>
            <ac:picMk id="7" creationId="{C9F5BF78-6C65-48AD-B2A6-4BA4AA75B627}"/>
          </ac:picMkLst>
        </pc:picChg>
        <pc:picChg chg="add del mod">
          <ac:chgData name="Weigel, Austin A" userId="S::db5342jj@go.minnstate.edu::9af4159a-fada-4e22-ba6e-cdc7c3a2de26" providerId="AD" clId="Web-{A1F3FA8C-D02D-F15F-C85F-7113FCF60EC8}" dt="2020-02-12T03:01:07.788" v="225"/>
          <ac:picMkLst>
            <pc:docMk/>
            <pc:sldMk cId="3358013821" sldId="267"/>
            <ac:picMk id="8" creationId="{42AFDF01-34F9-4D0D-88D3-CA6317CCB6BC}"/>
          </ac:picMkLst>
        </pc:picChg>
        <pc:picChg chg="add mod">
          <ac:chgData name="Weigel, Austin A" userId="S::db5342jj@go.minnstate.edu::9af4159a-fada-4e22-ba6e-cdc7c3a2de26" providerId="AD" clId="Web-{A1F3FA8C-D02D-F15F-C85F-7113FCF60EC8}" dt="2020-02-12T03:02:52.715" v="227" actId="1076"/>
          <ac:picMkLst>
            <pc:docMk/>
            <pc:sldMk cId="3358013821" sldId="267"/>
            <ac:picMk id="10" creationId="{4461A9C5-952A-43ED-9AC9-24FFEA2F9258}"/>
          </ac:picMkLst>
        </pc:picChg>
      </pc:sldChg>
      <pc:sldChg chg="modSp">
        <pc:chgData name="Weigel, Austin A" userId="S::db5342jj@go.minnstate.edu::9af4159a-fada-4e22-ba6e-cdc7c3a2de26" providerId="AD" clId="Web-{A1F3FA8C-D02D-F15F-C85F-7113FCF60EC8}" dt="2020-02-12T03:15:11.796" v="418" actId="20577"/>
        <pc:sldMkLst>
          <pc:docMk/>
          <pc:sldMk cId="971295859" sldId="268"/>
        </pc:sldMkLst>
        <pc:spChg chg="mod">
          <ac:chgData name="Weigel, Austin A" userId="S::db5342jj@go.minnstate.edu::9af4159a-fada-4e22-ba6e-cdc7c3a2de26" providerId="AD" clId="Web-{A1F3FA8C-D02D-F15F-C85F-7113FCF60EC8}" dt="2020-02-12T03:15:11.796" v="418" actId="20577"/>
          <ac:spMkLst>
            <pc:docMk/>
            <pc:sldMk cId="971295859" sldId="268"/>
            <ac:spMk id="2" creationId="{FC0A1662-3400-1340-B12B-777803A9288C}"/>
          </ac:spMkLst>
        </pc:spChg>
        <pc:picChg chg="ord">
          <ac:chgData name="Weigel, Austin A" userId="S::db5342jj@go.minnstate.edu::9af4159a-fada-4e22-ba6e-cdc7c3a2de26" providerId="AD" clId="Web-{A1F3FA8C-D02D-F15F-C85F-7113FCF60EC8}" dt="2020-02-12T03:13:38.167" v="362"/>
          <ac:picMkLst>
            <pc:docMk/>
            <pc:sldMk cId="971295859" sldId="268"/>
            <ac:picMk id="4" creationId="{74E7B9FC-F7E5-8545-A7BD-F7839E0197B4}"/>
          </ac:picMkLst>
        </pc:picChg>
      </pc:sldChg>
      <pc:sldChg chg="modSp">
        <pc:chgData name="Weigel, Austin A" userId="S::db5342jj@go.minnstate.edu::9af4159a-fada-4e22-ba6e-cdc7c3a2de26" providerId="AD" clId="Web-{A1F3FA8C-D02D-F15F-C85F-7113FCF60EC8}" dt="2020-02-12T03:12:49.212" v="307" actId="20577"/>
        <pc:sldMkLst>
          <pc:docMk/>
          <pc:sldMk cId="1188772061" sldId="269"/>
        </pc:sldMkLst>
        <pc:spChg chg="mod">
          <ac:chgData name="Weigel, Austin A" userId="S::db5342jj@go.minnstate.edu::9af4159a-fada-4e22-ba6e-cdc7c3a2de26" providerId="AD" clId="Web-{A1F3FA8C-D02D-F15F-C85F-7113FCF60EC8}" dt="2020-02-12T03:12:49.212" v="307" actId="20577"/>
          <ac:spMkLst>
            <pc:docMk/>
            <pc:sldMk cId="1188772061" sldId="269"/>
            <ac:spMk id="42" creationId="{2985FDCB-71C4-ED40-97C6-7FBB7CD981A3}"/>
          </ac:spMkLst>
        </pc:spChg>
      </pc:sldChg>
    </pc:docChg>
  </pc:docChgLst>
  <pc:docChgLst>
    <pc:chgData name="Hobbs, Kyle M" userId="S::pq7069jk@go.minnstate.edu::5c5440a0-86a3-4406-a937-ff39ad9ffa69" providerId="AD" clId="Web-{265071A6-4AB6-B2DD-A583-07B9485C014E}"/>
    <pc:docChg chg="modSld sldOrd">
      <pc:chgData name="Hobbs, Kyle M" userId="S::pq7069jk@go.minnstate.edu::5c5440a0-86a3-4406-a937-ff39ad9ffa69" providerId="AD" clId="Web-{265071A6-4AB6-B2DD-A583-07B9485C014E}" dt="2020-02-11T20:25:47.672" v="4" actId="1076"/>
      <pc:docMkLst>
        <pc:docMk/>
      </pc:docMkLst>
      <pc:sldChg chg="modSp ord">
        <pc:chgData name="Hobbs, Kyle M" userId="S::pq7069jk@go.minnstate.edu::5c5440a0-86a3-4406-a937-ff39ad9ffa69" providerId="AD" clId="Web-{265071A6-4AB6-B2DD-A583-07B9485C014E}" dt="2020-02-11T20:25:47.672" v="4" actId="1076"/>
        <pc:sldMkLst>
          <pc:docMk/>
          <pc:sldMk cId="971295859" sldId="268"/>
        </pc:sldMkLst>
        <pc:picChg chg="mod">
          <ac:chgData name="Hobbs, Kyle M" userId="S::pq7069jk@go.minnstate.edu::5c5440a0-86a3-4406-a937-ff39ad9ffa69" providerId="AD" clId="Web-{265071A6-4AB6-B2DD-A583-07B9485C014E}" dt="2020-02-11T20:25:47.672" v="4" actId="1076"/>
          <ac:picMkLst>
            <pc:docMk/>
            <pc:sldMk cId="971295859" sldId="268"/>
            <ac:picMk id="4" creationId="{74E7B9FC-F7E5-8545-A7BD-F7839E0197B4}"/>
          </ac:picMkLst>
        </pc:picChg>
      </pc:sldChg>
    </pc:docChg>
  </pc:docChgLst>
  <pc:docChgLst>
    <pc:chgData name="Weigel, Austin A" userId="S::db5342jj@go.minnstate.edu::9af4159a-fada-4e22-ba6e-cdc7c3a2de26" providerId="AD" clId="Web-{8E4ECB27-EFFC-4ED4-BC97-7C3FDB1B2DB8}"/>
    <pc:docChg chg="addSld modSld">
      <pc:chgData name="Weigel, Austin A" userId="S::db5342jj@go.minnstate.edu::9af4159a-fada-4e22-ba6e-cdc7c3a2de26" providerId="AD" clId="Web-{8E4ECB27-EFFC-4ED4-BC97-7C3FDB1B2DB8}" dt="2020-02-09T17:47:23.691" v="172" actId="20577"/>
      <pc:docMkLst>
        <pc:docMk/>
      </pc:docMkLst>
      <pc:sldChg chg="modSp">
        <pc:chgData name="Weigel, Austin A" userId="S::db5342jj@go.minnstate.edu::9af4159a-fada-4e22-ba6e-cdc7c3a2de26" providerId="AD" clId="Web-{8E4ECB27-EFFC-4ED4-BC97-7C3FDB1B2DB8}" dt="2020-02-09T17:44:30.583" v="10" actId="20577"/>
        <pc:sldMkLst>
          <pc:docMk/>
          <pc:sldMk cId="109857222" sldId="256"/>
        </pc:sldMkLst>
        <pc:spChg chg="mod">
          <ac:chgData name="Weigel, Austin A" userId="S::db5342jj@go.minnstate.edu::9af4159a-fada-4e22-ba6e-cdc7c3a2de26" providerId="AD" clId="Web-{8E4ECB27-EFFC-4ED4-BC97-7C3FDB1B2DB8}" dt="2020-02-09T17:44:30.583" v="10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Weigel, Austin A" userId="S::db5342jj@go.minnstate.edu::9af4159a-fada-4e22-ba6e-cdc7c3a2de26" providerId="AD" clId="Web-{8E4ECB27-EFFC-4ED4-BC97-7C3FDB1B2DB8}" dt="2020-02-09T17:44:33.879" v="23" actId="20577"/>
        <pc:sldMkLst>
          <pc:docMk/>
          <pc:sldMk cId="2207073863" sldId="257"/>
        </pc:sldMkLst>
        <pc:spChg chg="mod">
          <ac:chgData name="Weigel, Austin A" userId="S::db5342jj@go.minnstate.edu::9af4159a-fada-4e22-ba6e-cdc7c3a2de26" providerId="AD" clId="Web-{8E4ECB27-EFFC-4ED4-BC97-7C3FDB1B2DB8}" dt="2020-02-09T17:44:33.879" v="23" actId="20577"/>
          <ac:spMkLst>
            <pc:docMk/>
            <pc:sldMk cId="2207073863" sldId="257"/>
            <ac:spMk id="2" creationId="{CFC2D69B-FBF7-4C1B-B34E-C9D0F90C42AE}"/>
          </ac:spMkLst>
        </pc:spChg>
      </pc:sldChg>
      <pc:sldChg chg="modSp new">
        <pc:chgData name="Weigel, Austin A" userId="S::db5342jj@go.minnstate.edu::9af4159a-fada-4e22-ba6e-cdc7c3a2de26" providerId="AD" clId="Web-{8E4ECB27-EFFC-4ED4-BC97-7C3FDB1B2DB8}" dt="2020-02-09T17:45:23.442" v="39" actId="20577"/>
        <pc:sldMkLst>
          <pc:docMk/>
          <pc:sldMk cId="3742111685" sldId="258"/>
        </pc:sldMkLst>
        <pc:spChg chg="mod">
          <ac:chgData name="Weigel, Austin A" userId="S::db5342jj@go.minnstate.edu::9af4159a-fada-4e22-ba6e-cdc7c3a2de26" providerId="AD" clId="Web-{8E4ECB27-EFFC-4ED4-BC97-7C3FDB1B2DB8}" dt="2020-02-09T17:45:23.442" v="39" actId="20577"/>
          <ac:spMkLst>
            <pc:docMk/>
            <pc:sldMk cId="3742111685" sldId="258"/>
            <ac:spMk id="2" creationId="{844E5A65-87E8-4B11-98B5-205EC63E8D3C}"/>
          </ac:spMkLst>
        </pc:spChg>
      </pc:sldChg>
      <pc:sldChg chg="modSp new">
        <pc:chgData name="Weigel, Austin A" userId="S::db5342jj@go.minnstate.edu::9af4159a-fada-4e22-ba6e-cdc7c3a2de26" providerId="AD" clId="Web-{8E4ECB27-EFFC-4ED4-BC97-7C3FDB1B2DB8}" dt="2020-02-09T17:46:04.348" v="71" actId="20577"/>
        <pc:sldMkLst>
          <pc:docMk/>
          <pc:sldMk cId="2299144126" sldId="259"/>
        </pc:sldMkLst>
        <pc:spChg chg="mod">
          <ac:chgData name="Weigel, Austin A" userId="S::db5342jj@go.minnstate.edu::9af4159a-fada-4e22-ba6e-cdc7c3a2de26" providerId="AD" clId="Web-{8E4ECB27-EFFC-4ED4-BC97-7C3FDB1B2DB8}" dt="2020-02-09T17:46:04.348" v="71" actId="20577"/>
          <ac:spMkLst>
            <pc:docMk/>
            <pc:sldMk cId="2299144126" sldId="259"/>
            <ac:spMk id="2" creationId="{CF3EBF74-92ED-41C8-8468-74590E188104}"/>
          </ac:spMkLst>
        </pc:spChg>
      </pc:sldChg>
      <pc:sldChg chg="modSp new">
        <pc:chgData name="Weigel, Austin A" userId="S::db5342jj@go.minnstate.edu::9af4159a-fada-4e22-ba6e-cdc7c3a2de26" providerId="AD" clId="Web-{8E4ECB27-EFFC-4ED4-BC97-7C3FDB1B2DB8}" dt="2020-02-09T17:46:40.301" v="88" actId="20577"/>
        <pc:sldMkLst>
          <pc:docMk/>
          <pc:sldMk cId="3271191939" sldId="260"/>
        </pc:sldMkLst>
        <pc:spChg chg="mod">
          <ac:chgData name="Weigel, Austin A" userId="S::db5342jj@go.minnstate.edu::9af4159a-fada-4e22-ba6e-cdc7c3a2de26" providerId="AD" clId="Web-{8E4ECB27-EFFC-4ED4-BC97-7C3FDB1B2DB8}" dt="2020-02-09T17:46:40.301" v="88" actId="20577"/>
          <ac:spMkLst>
            <pc:docMk/>
            <pc:sldMk cId="3271191939" sldId="260"/>
            <ac:spMk id="2" creationId="{FBF9F720-AA42-4A92-8C86-4C2217A4F703}"/>
          </ac:spMkLst>
        </pc:spChg>
      </pc:sldChg>
      <pc:sldChg chg="modSp new">
        <pc:chgData name="Weigel, Austin A" userId="S::db5342jj@go.minnstate.edu::9af4159a-fada-4e22-ba6e-cdc7c3a2de26" providerId="AD" clId="Web-{8E4ECB27-EFFC-4ED4-BC97-7C3FDB1B2DB8}" dt="2020-02-09T17:47:23.691" v="171" actId="20577"/>
        <pc:sldMkLst>
          <pc:docMk/>
          <pc:sldMk cId="3909813708" sldId="261"/>
        </pc:sldMkLst>
        <pc:spChg chg="mod">
          <ac:chgData name="Weigel, Austin A" userId="S::db5342jj@go.minnstate.edu::9af4159a-fada-4e22-ba6e-cdc7c3a2de26" providerId="AD" clId="Web-{8E4ECB27-EFFC-4ED4-BC97-7C3FDB1B2DB8}" dt="2020-02-09T17:47:23.691" v="171" actId="20577"/>
          <ac:spMkLst>
            <pc:docMk/>
            <pc:sldMk cId="3909813708" sldId="261"/>
            <ac:spMk id="2" creationId="{C0E49297-BEFA-4C64-A60E-068D43B339CF}"/>
          </ac:spMkLst>
        </pc:spChg>
      </pc:sldChg>
    </pc:docChg>
  </pc:docChgLst>
  <pc:docChgLst>
    <pc:chgData name="Hobbs, Kyle M" userId="S::pq7069jk@go.minnstate.edu::5c5440a0-86a3-4406-a937-ff39ad9ffa69" providerId="AD" clId="Web-{49DBF157-5B36-9D6E-761F-BE7A4173A72A}"/>
    <pc:docChg chg="delSld modSld sldOrd">
      <pc:chgData name="Hobbs, Kyle M" userId="S::pq7069jk@go.minnstate.edu::5c5440a0-86a3-4406-a937-ff39ad9ffa69" providerId="AD" clId="Web-{49DBF157-5B36-9D6E-761F-BE7A4173A72A}" dt="2020-02-12T18:01:14.492" v="50"/>
      <pc:docMkLst>
        <pc:docMk/>
      </pc:docMkLst>
      <pc:sldChg chg="ord">
        <pc:chgData name="Hobbs, Kyle M" userId="S::pq7069jk@go.minnstate.edu::5c5440a0-86a3-4406-a937-ff39ad9ffa69" providerId="AD" clId="Web-{49DBF157-5B36-9D6E-761F-BE7A4173A72A}" dt="2020-02-12T17:58:59.758" v="11"/>
        <pc:sldMkLst>
          <pc:docMk/>
          <pc:sldMk cId="3909813708" sldId="261"/>
        </pc:sldMkLst>
      </pc:sldChg>
      <pc:sldChg chg="addCm">
        <pc:chgData name="Hobbs, Kyle M" userId="S::pq7069jk@go.minnstate.edu::5c5440a0-86a3-4406-a937-ff39ad9ffa69" providerId="AD" clId="Web-{49DBF157-5B36-9D6E-761F-BE7A4173A72A}" dt="2020-02-12T17:54:28.116" v="8"/>
        <pc:sldMkLst>
          <pc:docMk/>
          <pc:sldMk cId="1397325302" sldId="264"/>
        </pc:sldMkLst>
      </pc:sldChg>
      <pc:sldChg chg="del">
        <pc:chgData name="Hobbs, Kyle M" userId="S::pq7069jk@go.minnstate.edu::5c5440a0-86a3-4406-a937-ff39ad9ffa69" providerId="AD" clId="Web-{49DBF157-5B36-9D6E-761F-BE7A4173A72A}" dt="2020-02-12T17:54:16.975" v="7"/>
        <pc:sldMkLst>
          <pc:docMk/>
          <pc:sldMk cId="822448956" sldId="265"/>
        </pc:sldMkLst>
      </pc:sldChg>
      <pc:sldChg chg="addCm">
        <pc:chgData name="Hobbs, Kyle M" userId="S::pq7069jk@go.minnstate.edu::5c5440a0-86a3-4406-a937-ff39ad9ffa69" providerId="AD" clId="Web-{49DBF157-5B36-9D6E-761F-BE7A4173A72A}" dt="2020-02-12T18:01:14.492" v="50"/>
        <pc:sldMkLst>
          <pc:docMk/>
          <pc:sldMk cId="3358013821" sldId="267"/>
        </pc:sldMkLst>
      </pc:sldChg>
      <pc:sldChg chg="modSp addCm">
        <pc:chgData name="Hobbs, Kyle M" userId="S::pq7069jk@go.minnstate.edu::5c5440a0-86a3-4406-a937-ff39ad9ffa69" providerId="AD" clId="Web-{49DBF157-5B36-9D6E-761F-BE7A4173A72A}" dt="2020-02-12T17:54:03.569" v="6" actId="20577"/>
        <pc:sldMkLst>
          <pc:docMk/>
          <pc:sldMk cId="971295859" sldId="268"/>
        </pc:sldMkLst>
        <pc:spChg chg="mod">
          <ac:chgData name="Hobbs, Kyle M" userId="S::pq7069jk@go.minnstate.edu::5c5440a0-86a3-4406-a937-ff39ad9ffa69" providerId="AD" clId="Web-{49DBF157-5B36-9D6E-761F-BE7A4173A72A}" dt="2020-02-12T17:54:03.569" v="6" actId="20577"/>
          <ac:spMkLst>
            <pc:docMk/>
            <pc:sldMk cId="971295859" sldId="268"/>
            <ac:spMk id="2" creationId="{FC0A1662-3400-1340-B12B-777803A9288C}"/>
          </ac:spMkLst>
        </pc:spChg>
      </pc:sldChg>
      <pc:sldChg chg="addSp delSp modSp">
        <pc:chgData name="Hobbs, Kyle M" userId="S::pq7069jk@go.minnstate.edu::5c5440a0-86a3-4406-a937-ff39ad9ffa69" providerId="AD" clId="Web-{49DBF157-5B36-9D6E-761F-BE7A4173A72A}" dt="2020-02-12T18:00:20.055" v="48" actId="20577"/>
        <pc:sldMkLst>
          <pc:docMk/>
          <pc:sldMk cId="1188772061" sldId="269"/>
        </pc:sldMkLst>
        <pc:spChg chg="add del mod">
          <ac:chgData name="Hobbs, Kyle M" userId="S::pq7069jk@go.minnstate.edu::5c5440a0-86a3-4406-a937-ff39ad9ffa69" providerId="AD" clId="Web-{49DBF157-5B36-9D6E-761F-BE7A4173A72A}" dt="2020-02-12T17:59:49.352" v="20"/>
          <ac:spMkLst>
            <pc:docMk/>
            <pc:sldMk cId="1188772061" sldId="269"/>
            <ac:spMk id="2" creationId="{14C7146B-E721-4DB6-B9BB-D1A429D8E805}"/>
          </ac:spMkLst>
        </pc:spChg>
        <pc:spChg chg="mod">
          <ac:chgData name="Hobbs, Kyle M" userId="S::pq7069jk@go.minnstate.edu::5c5440a0-86a3-4406-a937-ff39ad9ffa69" providerId="AD" clId="Web-{49DBF157-5B36-9D6E-761F-BE7A4173A72A}" dt="2020-02-12T18:00:20.055" v="48" actId="20577"/>
          <ac:spMkLst>
            <pc:docMk/>
            <pc:sldMk cId="1188772061" sldId="269"/>
            <ac:spMk id="42" creationId="{2985FDCB-71C4-ED40-97C6-7FBB7CD981A3}"/>
          </ac:spMkLst>
        </pc:spChg>
      </pc:sldChg>
    </pc:docChg>
  </pc:docChgLst>
  <pc:docChgLst>
    <pc:chgData name="Hobbs, Kyle M" userId="S::pq7069jk@go.minnstate.edu::5c5440a0-86a3-4406-a937-ff39ad9ffa69" providerId="AD" clId="Web-{965277C9-3039-4993-4028-5B16F9DF4B36}"/>
    <pc:docChg chg="modSld addMainMaster delMainMaster">
      <pc:chgData name="Hobbs, Kyle M" userId="S::pq7069jk@go.minnstate.edu::5c5440a0-86a3-4406-a937-ff39ad9ffa69" providerId="AD" clId="Web-{965277C9-3039-4993-4028-5B16F9DF4B36}" dt="2020-02-09T18:14:04.751" v="4" actId="20577"/>
      <pc:docMkLst>
        <pc:docMk/>
      </pc:docMkLst>
      <pc:sldChg chg="addSp modSp mod setBg modClrScheme chgLayout">
        <pc:chgData name="Hobbs, Kyle M" userId="S::pq7069jk@go.minnstate.edu::5c5440a0-86a3-4406-a937-ff39ad9ffa69" providerId="AD" clId="Web-{965277C9-3039-4993-4028-5B16F9DF4B36}" dt="2020-02-09T18:10:41.461" v="1"/>
        <pc:sldMkLst>
          <pc:docMk/>
          <pc:sldMk cId="109857222" sldId="256"/>
        </pc:sldMkLst>
        <pc:spChg chg="mod ord">
          <ac:chgData name="Hobbs, Kyle M" userId="S::pq7069jk@go.minnstate.edu::5c5440a0-86a3-4406-a937-ff39ad9ffa69" providerId="AD" clId="Web-{965277C9-3039-4993-4028-5B16F9DF4B36}" dt="2020-02-09T18:10:41.461" v="1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Hobbs, Kyle M" userId="S::pq7069jk@go.minnstate.edu::5c5440a0-86a3-4406-a937-ff39ad9ffa69" providerId="AD" clId="Web-{965277C9-3039-4993-4028-5B16F9DF4B36}" dt="2020-02-09T18:10:41.461" v="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Hobbs, Kyle M" userId="S::pq7069jk@go.minnstate.edu::5c5440a0-86a3-4406-a937-ff39ad9ffa69" providerId="AD" clId="Web-{965277C9-3039-4993-4028-5B16F9DF4B36}" dt="2020-02-09T18:10:41.461" v="1"/>
          <ac:spMkLst>
            <pc:docMk/>
            <pc:sldMk cId="109857222" sldId="256"/>
            <ac:spMk id="8" creationId="{C28D0172-F2E0-4763-9C35-F022664959D8}"/>
          </ac:spMkLst>
        </pc:spChg>
        <pc:spChg chg="add">
          <ac:chgData name="Hobbs, Kyle M" userId="S::pq7069jk@go.minnstate.edu::5c5440a0-86a3-4406-a937-ff39ad9ffa69" providerId="AD" clId="Web-{965277C9-3039-4993-4028-5B16F9DF4B36}" dt="2020-02-09T18:10:41.461" v="1"/>
          <ac:spMkLst>
            <pc:docMk/>
            <pc:sldMk cId="109857222" sldId="256"/>
            <ac:spMk id="10" creationId="{9F2851FB-E841-4509-8A6D-A416376EA380}"/>
          </ac:spMkLst>
        </pc:spChg>
        <pc:spChg chg="add">
          <ac:chgData name="Hobbs, Kyle M" userId="S::pq7069jk@go.minnstate.edu::5c5440a0-86a3-4406-a937-ff39ad9ffa69" providerId="AD" clId="Web-{965277C9-3039-4993-4028-5B16F9DF4B36}" dt="2020-02-09T18:10:41.461" v="1"/>
          <ac:spMkLst>
            <pc:docMk/>
            <pc:sldMk cId="109857222" sldId="256"/>
            <ac:spMk id="12" creationId="{DF6FB2B2-CE21-407F-B22E-302DADC2C3D3}"/>
          </ac:spMkLst>
        </pc:spChg>
      </pc:sldChg>
      <pc:sldChg chg="modSp mod modClrScheme chgLayout">
        <pc:chgData name="Hobbs, Kyle M" userId="S::pq7069jk@go.minnstate.edu::5c5440a0-86a3-4406-a937-ff39ad9ffa69" providerId="AD" clId="Web-{965277C9-3039-4993-4028-5B16F9DF4B36}" dt="2020-02-09T18:10:19.726" v="0"/>
        <pc:sldMkLst>
          <pc:docMk/>
          <pc:sldMk cId="2207073863" sldId="257"/>
        </pc:sldMkLst>
        <pc:spChg chg="mod ord">
          <ac:chgData name="Hobbs, Kyle M" userId="S::pq7069jk@go.minnstate.edu::5c5440a0-86a3-4406-a937-ff39ad9ffa69" providerId="AD" clId="Web-{965277C9-3039-4993-4028-5B16F9DF4B36}" dt="2020-02-09T18:10:19.726" v="0"/>
          <ac:spMkLst>
            <pc:docMk/>
            <pc:sldMk cId="2207073863" sldId="257"/>
            <ac:spMk id="2" creationId="{CFC2D69B-FBF7-4C1B-B34E-C9D0F90C42AE}"/>
          </ac:spMkLst>
        </pc:spChg>
        <pc:spChg chg="mod ord">
          <ac:chgData name="Hobbs, Kyle M" userId="S::pq7069jk@go.minnstate.edu::5c5440a0-86a3-4406-a937-ff39ad9ffa69" providerId="AD" clId="Web-{965277C9-3039-4993-4028-5B16F9DF4B36}" dt="2020-02-09T18:10:19.726" v="0"/>
          <ac:spMkLst>
            <pc:docMk/>
            <pc:sldMk cId="2207073863" sldId="257"/>
            <ac:spMk id="3" creationId="{5B3904AA-48A1-4A3D-8D8F-BA1731AB1E9D}"/>
          </ac:spMkLst>
        </pc:spChg>
      </pc:sldChg>
      <pc:sldChg chg="modSp mod modClrScheme chgLayout">
        <pc:chgData name="Hobbs, Kyle M" userId="S::pq7069jk@go.minnstate.edu::5c5440a0-86a3-4406-a937-ff39ad9ffa69" providerId="AD" clId="Web-{965277C9-3039-4993-4028-5B16F9DF4B36}" dt="2020-02-09T18:10:19.726" v="0"/>
        <pc:sldMkLst>
          <pc:docMk/>
          <pc:sldMk cId="3742111685" sldId="258"/>
        </pc:sldMkLst>
        <pc:spChg chg="mod ord">
          <ac:chgData name="Hobbs, Kyle M" userId="S::pq7069jk@go.minnstate.edu::5c5440a0-86a3-4406-a937-ff39ad9ffa69" providerId="AD" clId="Web-{965277C9-3039-4993-4028-5B16F9DF4B36}" dt="2020-02-09T18:10:19.726" v="0"/>
          <ac:spMkLst>
            <pc:docMk/>
            <pc:sldMk cId="3742111685" sldId="258"/>
            <ac:spMk id="2" creationId="{844E5A65-87E8-4B11-98B5-205EC63E8D3C}"/>
          </ac:spMkLst>
        </pc:spChg>
        <pc:spChg chg="mod ord">
          <ac:chgData name="Hobbs, Kyle M" userId="S::pq7069jk@go.minnstate.edu::5c5440a0-86a3-4406-a937-ff39ad9ffa69" providerId="AD" clId="Web-{965277C9-3039-4993-4028-5B16F9DF4B36}" dt="2020-02-09T18:10:19.726" v="0"/>
          <ac:spMkLst>
            <pc:docMk/>
            <pc:sldMk cId="3742111685" sldId="258"/>
            <ac:spMk id="3" creationId="{9F64FBDC-4D93-4B15-81A2-320BCBD7BEEB}"/>
          </ac:spMkLst>
        </pc:spChg>
      </pc:sldChg>
      <pc:sldChg chg="modSp mod modClrScheme chgLayout">
        <pc:chgData name="Hobbs, Kyle M" userId="S::pq7069jk@go.minnstate.edu::5c5440a0-86a3-4406-a937-ff39ad9ffa69" providerId="AD" clId="Web-{965277C9-3039-4993-4028-5B16F9DF4B36}" dt="2020-02-09T18:14:02.845" v="2" actId="20577"/>
        <pc:sldMkLst>
          <pc:docMk/>
          <pc:sldMk cId="2299144126" sldId="259"/>
        </pc:sldMkLst>
        <pc:spChg chg="mod ord">
          <ac:chgData name="Hobbs, Kyle M" userId="S::pq7069jk@go.minnstate.edu::5c5440a0-86a3-4406-a937-ff39ad9ffa69" providerId="AD" clId="Web-{965277C9-3039-4993-4028-5B16F9DF4B36}" dt="2020-02-09T18:10:19.726" v="0"/>
          <ac:spMkLst>
            <pc:docMk/>
            <pc:sldMk cId="2299144126" sldId="259"/>
            <ac:spMk id="2" creationId="{CF3EBF74-92ED-41C8-8468-74590E188104}"/>
          </ac:spMkLst>
        </pc:spChg>
        <pc:spChg chg="mod ord">
          <ac:chgData name="Hobbs, Kyle M" userId="S::pq7069jk@go.minnstate.edu::5c5440a0-86a3-4406-a937-ff39ad9ffa69" providerId="AD" clId="Web-{965277C9-3039-4993-4028-5B16F9DF4B36}" dt="2020-02-09T18:14:02.845" v="2" actId="20577"/>
          <ac:spMkLst>
            <pc:docMk/>
            <pc:sldMk cId="2299144126" sldId="259"/>
            <ac:spMk id="3" creationId="{383A2674-966A-4A8F-83D3-8AFCE3189579}"/>
          </ac:spMkLst>
        </pc:spChg>
      </pc:sldChg>
      <pc:sldChg chg="modSp mod modClrScheme chgLayout">
        <pc:chgData name="Hobbs, Kyle M" userId="S::pq7069jk@go.minnstate.edu::5c5440a0-86a3-4406-a937-ff39ad9ffa69" providerId="AD" clId="Web-{965277C9-3039-4993-4028-5B16F9DF4B36}" dt="2020-02-09T18:10:19.726" v="0"/>
        <pc:sldMkLst>
          <pc:docMk/>
          <pc:sldMk cId="3271191939" sldId="260"/>
        </pc:sldMkLst>
        <pc:spChg chg="mod ord">
          <ac:chgData name="Hobbs, Kyle M" userId="S::pq7069jk@go.minnstate.edu::5c5440a0-86a3-4406-a937-ff39ad9ffa69" providerId="AD" clId="Web-{965277C9-3039-4993-4028-5B16F9DF4B36}" dt="2020-02-09T18:10:19.726" v="0"/>
          <ac:spMkLst>
            <pc:docMk/>
            <pc:sldMk cId="3271191939" sldId="260"/>
            <ac:spMk id="2" creationId="{FBF9F720-AA42-4A92-8C86-4C2217A4F703}"/>
          </ac:spMkLst>
        </pc:spChg>
        <pc:spChg chg="mod ord">
          <ac:chgData name="Hobbs, Kyle M" userId="S::pq7069jk@go.minnstate.edu::5c5440a0-86a3-4406-a937-ff39ad9ffa69" providerId="AD" clId="Web-{965277C9-3039-4993-4028-5B16F9DF4B36}" dt="2020-02-09T18:10:19.726" v="0"/>
          <ac:spMkLst>
            <pc:docMk/>
            <pc:sldMk cId="3271191939" sldId="260"/>
            <ac:spMk id="3" creationId="{C421E086-1194-4A10-A6E8-8E8273660903}"/>
          </ac:spMkLst>
        </pc:spChg>
      </pc:sldChg>
      <pc:sldChg chg="modSp mod modClrScheme chgLayout">
        <pc:chgData name="Hobbs, Kyle M" userId="S::pq7069jk@go.minnstate.edu::5c5440a0-86a3-4406-a937-ff39ad9ffa69" providerId="AD" clId="Web-{965277C9-3039-4993-4028-5B16F9DF4B36}" dt="2020-02-09T18:10:19.726" v="0"/>
        <pc:sldMkLst>
          <pc:docMk/>
          <pc:sldMk cId="3909813708" sldId="261"/>
        </pc:sldMkLst>
        <pc:spChg chg="mod ord">
          <ac:chgData name="Hobbs, Kyle M" userId="S::pq7069jk@go.minnstate.edu::5c5440a0-86a3-4406-a937-ff39ad9ffa69" providerId="AD" clId="Web-{965277C9-3039-4993-4028-5B16F9DF4B36}" dt="2020-02-09T18:10:19.726" v="0"/>
          <ac:spMkLst>
            <pc:docMk/>
            <pc:sldMk cId="3909813708" sldId="261"/>
            <ac:spMk id="2" creationId="{C0E49297-BEFA-4C64-A60E-068D43B339CF}"/>
          </ac:spMkLst>
        </pc:spChg>
        <pc:spChg chg="mod ord">
          <ac:chgData name="Hobbs, Kyle M" userId="S::pq7069jk@go.minnstate.edu::5c5440a0-86a3-4406-a937-ff39ad9ffa69" providerId="AD" clId="Web-{965277C9-3039-4993-4028-5B16F9DF4B36}" dt="2020-02-09T18:10:19.726" v="0"/>
          <ac:spMkLst>
            <pc:docMk/>
            <pc:sldMk cId="3909813708" sldId="261"/>
            <ac:spMk id="3" creationId="{A0B1C0F5-1680-4885-BA3F-A4D46B5C6DC6}"/>
          </ac:spMkLst>
        </pc:spChg>
      </pc:sldChg>
      <pc:sldMasterChg chg="del delSldLayout">
        <pc:chgData name="Hobbs, Kyle M" userId="S::pq7069jk@go.minnstate.edu::5c5440a0-86a3-4406-a937-ff39ad9ffa69" providerId="AD" clId="Web-{965277C9-3039-4993-4028-5B16F9DF4B36}" dt="2020-02-09T18:10:19.726" v="0"/>
        <pc:sldMasterMkLst>
          <pc:docMk/>
          <pc:sldMasterMk cId="2460954070" sldId="2147483660"/>
        </pc:sldMasterMkLst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Hobbs, Kyle M" userId="S::pq7069jk@go.minnstate.edu::5c5440a0-86a3-4406-a937-ff39ad9ffa69" providerId="AD" clId="Web-{965277C9-3039-4993-4028-5B16F9DF4B36}" dt="2020-02-09T18:10:19.726" v="0"/>
        <pc:sldMasterMkLst>
          <pc:docMk/>
          <pc:sldMasterMk cId="7816683" sldId="2147483672"/>
        </pc:sldMasterMkLst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3371342491" sldId="2147483673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2664059228" sldId="2147483674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4291648489" sldId="2147483675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3114784362" sldId="2147483676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969533674" sldId="2147483677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3391396956" sldId="2147483678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486467254" sldId="2147483679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3418710628" sldId="2147483680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3030601012" sldId="2147483681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4264048229" sldId="2147483682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3819386576" sldId="2147483683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822557002" sldId="2147483684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239064421" sldId="2147483685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2209888815" sldId="2147483686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2145518850" sldId="2147483687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3593357074" sldId="2147483688"/>
          </pc:sldLayoutMkLst>
        </pc:sldLayoutChg>
        <pc:sldLayoutChg chg="add mod replId">
          <pc:chgData name="Hobbs, Kyle M" userId="S::pq7069jk@go.minnstate.edu::5c5440a0-86a3-4406-a937-ff39ad9ffa69" providerId="AD" clId="Web-{965277C9-3039-4993-4028-5B16F9DF4B36}" dt="2020-02-09T18:10:19.726" v="0"/>
          <pc:sldLayoutMkLst>
            <pc:docMk/>
            <pc:sldMasterMk cId="7816683" sldId="2147483672"/>
            <pc:sldLayoutMk cId="3752209213" sldId="2147483689"/>
          </pc:sldLayoutMkLst>
        </pc:sldLayoutChg>
      </pc:sldMasterChg>
    </pc:docChg>
  </pc:docChgLst>
  <pc:docChgLst>
    <pc:chgData name="Hobbs, Kyle M" userId="S::pq7069jk@go.minnstate.edu::5c5440a0-86a3-4406-a937-ff39ad9ffa69" providerId="AD" clId="Web-{E5E465D1-9ADC-BCEB-8E21-732261516F64}"/>
    <pc:docChg chg="modSld">
      <pc:chgData name="Hobbs, Kyle M" userId="S::pq7069jk@go.minnstate.edu::5c5440a0-86a3-4406-a937-ff39ad9ffa69" providerId="AD" clId="Web-{E5E465D1-9ADC-BCEB-8E21-732261516F64}" dt="2020-02-13T23:00:22.725" v="61" actId="20577"/>
      <pc:docMkLst>
        <pc:docMk/>
      </pc:docMkLst>
      <pc:sldChg chg="modSp">
        <pc:chgData name="Hobbs, Kyle M" userId="S::pq7069jk@go.minnstate.edu::5c5440a0-86a3-4406-a937-ff39ad9ffa69" providerId="AD" clId="Web-{E5E465D1-9ADC-BCEB-8E21-732261516F64}" dt="2020-02-13T23:00:20.647" v="59" actId="20577"/>
        <pc:sldMkLst>
          <pc:docMk/>
          <pc:sldMk cId="1974089683" sldId="277"/>
        </pc:sldMkLst>
        <pc:spChg chg="mod">
          <ac:chgData name="Hobbs, Kyle M" userId="S::pq7069jk@go.minnstate.edu::5c5440a0-86a3-4406-a937-ff39ad9ffa69" providerId="AD" clId="Web-{E5E465D1-9ADC-BCEB-8E21-732261516F64}" dt="2020-02-13T23:00:20.647" v="59" actId="20577"/>
          <ac:spMkLst>
            <pc:docMk/>
            <pc:sldMk cId="1974089683" sldId="277"/>
            <ac:spMk id="4" creationId="{20F63A2A-87C7-47F0-AF45-BE21939B47A1}"/>
          </ac:spMkLst>
        </pc:spChg>
      </pc:sldChg>
    </pc:docChg>
  </pc:docChgLst>
  <pc:docChgLst>
    <pc:chgData name="Otten, Gabriel" userId="S::xz7681dh@go.minnstate.edu::74443d60-c805-4701-a66a-3bdf940c1df8" providerId="AD" clId="Web-{E3B6A6C6-2885-7894-4A91-1DE486C342B6}"/>
    <pc:docChg chg="addSld modSld sldOrd">
      <pc:chgData name="Otten, Gabriel" userId="S::xz7681dh@go.minnstate.edu::74443d60-c805-4701-a66a-3bdf940c1df8" providerId="AD" clId="Web-{E3B6A6C6-2885-7894-4A91-1DE486C342B6}" dt="2020-02-13T17:51:05.358" v="112" actId="1076"/>
      <pc:docMkLst>
        <pc:docMk/>
      </pc:docMkLst>
      <pc:sldChg chg="modSp">
        <pc:chgData name="Otten, Gabriel" userId="S::xz7681dh@go.minnstate.edu::74443d60-c805-4701-a66a-3bdf940c1df8" providerId="AD" clId="Web-{E3B6A6C6-2885-7894-4A91-1DE486C342B6}" dt="2020-02-13T17:51:05.358" v="112" actId="1076"/>
        <pc:sldMkLst>
          <pc:docMk/>
          <pc:sldMk cId="3742111685" sldId="258"/>
        </pc:sldMkLst>
        <pc:spChg chg="mod">
          <ac:chgData name="Otten, Gabriel" userId="S::xz7681dh@go.minnstate.edu::74443d60-c805-4701-a66a-3bdf940c1df8" providerId="AD" clId="Web-{E3B6A6C6-2885-7894-4A91-1DE486C342B6}" dt="2020-02-13T17:49:58.968" v="101" actId="20577"/>
          <ac:spMkLst>
            <pc:docMk/>
            <pc:sldMk cId="3742111685" sldId="258"/>
            <ac:spMk id="2" creationId="{844E5A65-87E8-4B11-98B5-205EC63E8D3C}"/>
          </ac:spMkLst>
        </pc:spChg>
        <pc:spChg chg="mod">
          <ac:chgData name="Otten, Gabriel" userId="S::xz7681dh@go.minnstate.edu::74443d60-c805-4701-a66a-3bdf940c1df8" providerId="AD" clId="Web-{E3B6A6C6-2885-7894-4A91-1DE486C342B6}" dt="2020-02-13T17:50:58.436" v="109" actId="20577"/>
          <ac:spMkLst>
            <pc:docMk/>
            <pc:sldMk cId="3742111685" sldId="258"/>
            <ac:spMk id="3" creationId="{9F64FBDC-4D93-4B15-81A2-320BCBD7BEEB}"/>
          </ac:spMkLst>
        </pc:spChg>
        <pc:picChg chg="mod">
          <ac:chgData name="Otten, Gabriel" userId="S::xz7681dh@go.minnstate.edu::74443d60-c805-4701-a66a-3bdf940c1df8" providerId="AD" clId="Web-{E3B6A6C6-2885-7894-4A91-1DE486C342B6}" dt="2020-02-13T17:51:05.358" v="112" actId="1076"/>
          <ac:picMkLst>
            <pc:docMk/>
            <pc:sldMk cId="3742111685" sldId="258"/>
            <ac:picMk id="4" creationId="{AA1E32DF-5B64-4309-BB9D-C7B5FFB371A8}"/>
          </ac:picMkLst>
        </pc:picChg>
      </pc:sldChg>
      <pc:sldChg chg="modSp">
        <pc:chgData name="Otten, Gabriel" userId="S::xz7681dh@go.minnstate.edu::74443d60-c805-4701-a66a-3bdf940c1df8" providerId="AD" clId="Web-{E3B6A6C6-2885-7894-4A91-1DE486C342B6}" dt="2020-02-13T17:50:31.390" v="104" actId="1076"/>
        <pc:sldMkLst>
          <pc:docMk/>
          <pc:sldMk cId="3909566096" sldId="270"/>
        </pc:sldMkLst>
        <pc:spChg chg="mod">
          <ac:chgData name="Otten, Gabriel" userId="S::xz7681dh@go.minnstate.edu::74443d60-c805-4701-a66a-3bdf940c1df8" providerId="AD" clId="Web-{E3B6A6C6-2885-7894-4A91-1DE486C342B6}" dt="2020-02-13T16:17:06.948" v="77" actId="20577"/>
          <ac:spMkLst>
            <pc:docMk/>
            <pc:sldMk cId="3909566096" sldId="270"/>
            <ac:spMk id="8" creationId="{5562F241-F6E3-43BA-9298-F602E9293C2C}"/>
          </ac:spMkLst>
        </pc:spChg>
        <pc:picChg chg="mod">
          <ac:chgData name="Otten, Gabriel" userId="S::xz7681dh@go.minnstate.edu::74443d60-c805-4701-a66a-3bdf940c1df8" providerId="AD" clId="Web-{E3B6A6C6-2885-7894-4A91-1DE486C342B6}" dt="2020-02-13T17:50:31.390" v="104" actId="1076"/>
          <ac:picMkLst>
            <pc:docMk/>
            <pc:sldMk cId="3909566096" sldId="270"/>
            <ac:picMk id="4" creationId="{2603A6B6-B14B-4CCE-BF8B-4E2757C5C5B5}"/>
          </ac:picMkLst>
        </pc:picChg>
      </pc:sldChg>
      <pc:sldChg chg="modSp">
        <pc:chgData name="Otten, Gabriel" userId="S::xz7681dh@go.minnstate.edu::74443d60-c805-4701-a66a-3bdf940c1df8" providerId="AD" clId="Web-{E3B6A6C6-2885-7894-4A91-1DE486C342B6}" dt="2020-02-13T16:14:13.932" v="4" actId="20577"/>
        <pc:sldMkLst>
          <pc:docMk/>
          <pc:sldMk cId="1999805805" sldId="272"/>
        </pc:sldMkLst>
        <pc:spChg chg="mod">
          <ac:chgData name="Otten, Gabriel" userId="S::xz7681dh@go.minnstate.edu::74443d60-c805-4701-a66a-3bdf940c1df8" providerId="AD" clId="Web-{E3B6A6C6-2885-7894-4A91-1DE486C342B6}" dt="2020-02-13T16:14:13.932" v="4" actId="20577"/>
          <ac:spMkLst>
            <pc:docMk/>
            <pc:sldMk cId="1999805805" sldId="272"/>
            <ac:spMk id="3" creationId="{9AFB7226-1B1F-4BED-8BCA-3D23F200B64C}"/>
          </ac:spMkLst>
        </pc:spChg>
      </pc:sldChg>
      <pc:sldChg chg="modSp add replId">
        <pc:chgData name="Otten, Gabriel" userId="S::xz7681dh@go.minnstate.edu::74443d60-c805-4701-a66a-3bdf940c1df8" providerId="AD" clId="Web-{E3B6A6C6-2885-7894-4A91-1DE486C342B6}" dt="2020-02-13T17:49:17.374" v="95" actId="20577"/>
        <pc:sldMkLst>
          <pc:docMk/>
          <pc:sldMk cId="4246187463" sldId="279"/>
        </pc:sldMkLst>
        <pc:spChg chg="mod">
          <ac:chgData name="Otten, Gabriel" userId="S::xz7681dh@go.minnstate.edu::74443d60-c805-4701-a66a-3bdf940c1df8" providerId="AD" clId="Web-{E3B6A6C6-2885-7894-4A91-1DE486C342B6}" dt="2020-02-13T17:49:06.702" v="90" actId="20577"/>
          <ac:spMkLst>
            <pc:docMk/>
            <pc:sldMk cId="4246187463" sldId="279"/>
            <ac:spMk id="2" creationId="{F16BE66B-6A39-4D33-ABC3-245471FAA997}"/>
          </ac:spMkLst>
        </pc:spChg>
        <pc:spChg chg="mod">
          <ac:chgData name="Otten, Gabriel" userId="S::xz7681dh@go.minnstate.edu::74443d60-c805-4701-a66a-3bdf940c1df8" providerId="AD" clId="Web-{E3B6A6C6-2885-7894-4A91-1DE486C342B6}" dt="2020-02-13T17:49:17.374" v="95" actId="20577"/>
          <ac:spMkLst>
            <pc:docMk/>
            <pc:sldMk cId="4246187463" sldId="279"/>
            <ac:spMk id="8" creationId="{5562F241-F6E3-43BA-9298-F602E9293C2C}"/>
          </ac:spMkLst>
        </pc:spChg>
      </pc:sldChg>
      <pc:sldChg chg="add ord replId">
        <pc:chgData name="Otten, Gabriel" userId="S::xz7681dh@go.minnstate.edu::74443d60-c805-4701-a66a-3bdf940c1df8" providerId="AD" clId="Web-{E3B6A6C6-2885-7894-4A91-1DE486C342B6}" dt="2020-02-13T17:49:35.858" v="99"/>
        <pc:sldMkLst>
          <pc:docMk/>
          <pc:sldMk cId="2471160491" sldId="280"/>
        </pc:sldMkLst>
      </pc:sldChg>
    </pc:docChg>
  </pc:docChgLst>
  <pc:docChgLst>
    <pc:chgData name="Johnson, Brandon C" userId="S::hg1116hk@go.minnstate.edu::c09a1edd-ebb3-4101-b76e-29eda70929b2" providerId="AD" clId="Web-{A13713F5-E93F-0EE1-EC94-89194C5977F8}"/>
    <pc:docChg chg="modSld">
      <pc:chgData name="Johnson, Brandon C" userId="S::hg1116hk@go.minnstate.edu::c09a1edd-ebb3-4101-b76e-29eda70929b2" providerId="AD" clId="Web-{A13713F5-E93F-0EE1-EC94-89194C5977F8}" dt="2020-02-13T19:31:00.201" v="37" actId="20577"/>
      <pc:docMkLst>
        <pc:docMk/>
      </pc:docMkLst>
      <pc:sldChg chg="addSp modSp">
        <pc:chgData name="Johnson, Brandon C" userId="S::hg1116hk@go.minnstate.edu::c09a1edd-ebb3-4101-b76e-29eda70929b2" providerId="AD" clId="Web-{A13713F5-E93F-0EE1-EC94-89194C5977F8}" dt="2020-02-13T19:30:07.902" v="15" actId="1076"/>
        <pc:sldMkLst>
          <pc:docMk/>
          <pc:sldMk cId="3909813708" sldId="261"/>
        </pc:sldMkLst>
        <pc:spChg chg="mod">
          <ac:chgData name="Johnson, Brandon C" userId="S::hg1116hk@go.minnstate.edu::c09a1edd-ebb3-4101-b76e-29eda70929b2" providerId="AD" clId="Web-{A13713F5-E93F-0EE1-EC94-89194C5977F8}" dt="2020-02-13T19:30:02.527" v="12" actId="20577"/>
          <ac:spMkLst>
            <pc:docMk/>
            <pc:sldMk cId="3909813708" sldId="261"/>
            <ac:spMk id="3" creationId="{A0B1C0F5-1680-4885-BA3F-A4D46B5C6DC6}"/>
          </ac:spMkLst>
        </pc:spChg>
        <pc:picChg chg="add mod">
          <ac:chgData name="Johnson, Brandon C" userId="S::hg1116hk@go.minnstate.edu::c09a1edd-ebb3-4101-b76e-29eda70929b2" providerId="AD" clId="Web-{A13713F5-E93F-0EE1-EC94-89194C5977F8}" dt="2020-02-13T19:30:07.902" v="15" actId="1076"/>
          <ac:picMkLst>
            <pc:docMk/>
            <pc:sldMk cId="3909813708" sldId="261"/>
            <ac:picMk id="4" creationId="{89E255FF-685A-4CF0-B5D9-E917C250F781}"/>
          </ac:picMkLst>
        </pc:picChg>
      </pc:sldChg>
      <pc:sldChg chg="addSp modSp">
        <pc:chgData name="Johnson, Brandon C" userId="S::hg1116hk@go.minnstate.edu::c09a1edd-ebb3-4101-b76e-29eda70929b2" providerId="AD" clId="Web-{A13713F5-E93F-0EE1-EC94-89194C5977F8}" dt="2020-02-13T19:31:00.201" v="36" actId="20577"/>
        <pc:sldMkLst>
          <pc:docMk/>
          <pc:sldMk cId="1696022524" sldId="271"/>
        </pc:sldMkLst>
        <pc:spChg chg="mod">
          <ac:chgData name="Johnson, Brandon C" userId="S::hg1116hk@go.minnstate.edu::c09a1edd-ebb3-4101-b76e-29eda70929b2" providerId="AD" clId="Web-{A13713F5-E93F-0EE1-EC94-89194C5977F8}" dt="2020-02-13T19:31:00.201" v="36" actId="20577"/>
          <ac:spMkLst>
            <pc:docMk/>
            <pc:sldMk cId="1696022524" sldId="271"/>
            <ac:spMk id="3" creationId="{A0B1C0F5-1680-4885-BA3F-A4D46B5C6DC6}"/>
          </ac:spMkLst>
        </pc:spChg>
        <pc:picChg chg="add">
          <ac:chgData name="Johnson, Brandon C" userId="S::hg1116hk@go.minnstate.edu::c09a1edd-ebb3-4101-b76e-29eda70929b2" providerId="AD" clId="Web-{A13713F5-E93F-0EE1-EC94-89194C5977F8}" dt="2020-02-13T19:30:50.091" v="17"/>
          <ac:picMkLst>
            <pc:docMk/>
            <pc:sldMk cId="1696022524" sldId="271"/>
            <ac:picMk id="4" creationId="{0826FF40-6338-4CD1-A06C-540F5F506266}"/>
          </ac:picMkLst>
        </pc:picChg>
      </pc:sldChg>
    </pc:docChg>
  </pc:docChgLst>
  <pc:docChgLst>
    <pc:chgData name="Johnson, Brandon C" userId="S::hg1116hk@go.minnstate.edu::c09a1edd-ebb3-4101-b76e-29eda70929b2" providerId="AD" clId="Web-{DE4FB0BB-8200-FE06-7A81-BE859AEBB259}"/>
    <pc:docChg chg="addSld delSld modSld">
      <pc:chgData name="Johnson, Brandon C" userId="S::hg1116hk@go.minnstate.edu::c09a1edd-ebb3-4101-b76e-29eda70929b2" providerId="AD" clId="Web-{DE4FB0BB-8200-FE06-7A81-BE859AEBB259}" dt="2020-02-13T19:28:28.551" v="299" actId="20577"/>
      <pc:docMkLst>
        <pc:docMk/>
      </pc:docMkLst>
      <pc:sldChg chg="addSp modSp">
        <pc:chgData name="Johnson, Brandon C" userId="S::hg1116hk@go.minnstate.edu::c09a1edd-ebb3-4101-b76e-29eda70929b2" providerId="AD" clId="Web-{DE4FB0BB-8200-FE06-7A81-BE859AEBB259}" dt="2020-02-13T19:28:28.551" v="298" actId="20577"/>
        <pc:sldMkLst>
          <pc:docMk/>
          <pc:sldMk cId="3909813708" sldId="261"/>
        </pc:sldMkLst>
        <pc:spChg chg="mod">
          <ac:chgData name="Johnson, Brandon C" userId="S::hg1116hk@go.minnstate.edu::c09a1edd-ebb3-4101-b76e-29eda70929b2" providerId="AD" clId="Web-{DE4FB0BB-8200-FE06-7A81-BE859AEBB259}" dt="2020-02-13T03:48:54.419" v="13" actId="20577"/>
          <ac:spMkLst>
            <pc:docMk/>
            <pc:sldMk cId="3909813708" sldId="261"/>
            <ac:spMk id="2" creationId="{C0E49297-BEFA-4C64-A60E-068D43B339CF}"/>
          </ac:spMkLst>
        </pc:spChg>
        <pc:spChg chg="mod">
          <ac:chgData name="Johnson, Brandon C" userId="S::hg1116hk@go.minnstate.edu::c09a1edd-ebb3-4101-b76e-29eda70929b2" providerId="AD" clId="Web-{DE4FB0BB-8200-FE06-7A81-BE859AEBB259}" dt="2020-02-13T19:28:28.551" v="298" actId="20577"/>
          <ac:spMkLst>
            <pc:docMk/>
            <pc:sldMk cId="3909813708" sldId="261"/>
            <ac:spMk id="3" creationId="{A0B1C0F5-1680-4885-BA3F-A4D46B5C6DC6}"/>
          </ac:spMkLst>
        </pc:spChg>
        <pc:picChg chg="add mod">
          <ac:chgData name="Johnson, Brandon C" userId="S::hg1116hk@go.minnstate.edu::c09a1edd-ebb3-4101-b76e-29eda70929b2" providerId="AD" clId="Web-{DE4FB0BB-8200-FE06-7A81-BE859AEBB259}" dt="2020-02-13T03:49:42.753" v="25" actId="1076"/>
          <ac:picMkLst>
            <pc:docMk/>
            <pc:sldMk cId="3909813708" sldId="261"/>
            <ac:picMk id="5" creationId="{00A79BA2-6D0C-4A78-A07B-C42B65EEF458}"/>
          </ac:picMkLst>
        </pc:picChg>
      </pc:sldChg>
      <pc:sldChg chg="modSp add replId">
        <pc:chgData name="Johnson, Brandon C" userId="S::hg1116hk@go.minnstate.edu::c09a1edd-ebb3-4101-b76e-29eda70929b2" providerId="AD" clId="Web-{DE4FB0BB-8200-FE06-7A81-BE859AEBB259}" dt="2020-02-13T03:53:10.224" v="230" actId="20577"/>
        <pc:sldMkLst>
          <pc:docMk/>
          <pc:sldMk cId="1696022524" sldId="271"/>
        </pc:sldMkLst>
        <pc:spChg chg="mod">
          <ac:chgData name="Johnson, Brandon C" userId="S::hg1116hk@go.minnstate.edu::c09a1edd-ebb3-4101-b76e-29eda70929b2" providerId="AD" clId="Web-{DE4FB0BB-8200-FE06-7A81-BE859AEBB259}" dt="2020-02-13T03:49:58.832" v="38" actId="20577"/>
          <ac:spMkLst>
            <pc:docMk/>
            <pc:sldMk cId="1696022524" sldId="271"/>
            <ac:spMk id="2" creationId="{C0E49297-BEFA-4C64-A60E-068D43B339CF}"/>
          </ac:spMkLst>
        </pc:spChg>
        <pc:spChg chg="mod">
          <ac:chgData name="Johnson, Brandon C" userId="S::hg1116hk@go.minnstate.edu::c09a1edd-ebb3-4101-b76e-29eda70929b2" providerId="AD" clId="Web-{DE4FB0BB-8200-FE06-7A81-BE859AEBB259}" dt="2020-02-13T03:53:10.224" v="230" actId="20577"/>
          <ac:spMkLst>
            <pc:docMk/>
            <pc:sldMk cId="1696022524" sldId="271"/>
            <ac:spMk id="3" creationId="{A0B1C0F5-1680-4885-BA3F-A4D46B5C6DC6}"/>
          </ac:spMkLst>
        </pc:spChg>
      </pc:sldChg>
      <pc:sldChg chg="addSp modSp del">
        <pc:chgData name="Johnson, Brandon C" userId="S::hg1116hk@go.minnstate.edu::c09a1edd-ebb3-4101-b76e-29eda70929b2" providerId="AD" clId="Web-{DE4FB0BB-8200-FE06-7A81-BE859AEBB259}" dt="2020-02-13T03:49:47.628" v="26"/>
        <pc:sldMkLst>
          <pc:docMk/>
          <pc:sldMk cId="1871626398" sldId="271"/>
        </pc:sldMkLst>
        <pc:picChg chg="add mod">
          <ac:chgData name="Johnson, Brandon C" userId="S::hg1116hk@go.minnstate.edu::c09a1edd-ebb3-4101-b76e-29eda70929b2" providerId="AD" clId="Web-{DE4FB0BB-8200-FE06-7A81-BE859AEBB259}" dt="2020-02-13T03:49:30.265" v="23" actId="1076"/>
          <ac:picMkLst>
            <pc:docMk/>
            <pc:sldMk cId="1871626398" sldId="271"/>
            <ac:picMk id="4" creationId="{6910CCBA-77F1-4AEB-AF2C-01ABE93A722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3T10:35:51.379" idx="5">
    <p:pos x="7146" y="912"/>
    <p:text>Live “Steam”?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66C-37E0-478C-BC30-B4B2E2988F6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BB714-4687-433A-93CD-D232E94C1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2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/>
              <a:t>Usability, Maintainability, and Interoperability</a:t>
            </a:r>
          </a:p>
          <a:p>
            <a:pPr lvl="1"/>
            <a:r>
              <a:rPr lang="en-US"/>
              <a:t>Automated installation and easy maintenance dashboard</a:t>
            </a:r>
          </a:p>
          <a:p>
            <a:pPr lvl="1"/>
            <a:r>
              <a:rPr lang="en-US"/>
              <a:t>Well documented instructions and troubleshooting guide</a:t>
            </a:r>
          </a:p>
          <a:p>
            <a:pPr lvl="1"/>
            <a:r>
              <a:rPr lang="en-US"/>
              <a:t>Website should be portable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Portable – The web server should be able to run off most Unix-based systems.</a:t>
            </a:r>
          </a:p>
          <a:p>
            <a:pPr lvl="2"/>
            <a:r>
              <a:rPr lang="en-US"/>
              <a:t>Raspberry Pi Web Server, all in one system</a:t>
            </a:r>
          </a:p>
          <a:p>
            <a:pPr lvl="2"/>
            <a:r>
              <a:rPr lang="en-US"/>
              <a:t>Dedicated Web Server option available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BB714-4687-433A-93CD-D232E94C18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Uptime during Experiments – Pi Systems should not update/patch/crash during experiments.</a:t>
            </a:r>
          </a:p>
          <a:p>
            <a:r>
              <a:rPr lang="en-US"/>
              <a:t>Permission Groups – Classes, Admins, etc.</a:t>
            </a:r>
          </a:p>
          <a:p>
            <a:endParaRPr lang="en-US"/>
          </a:p>
          <a:p>
            <a:pPr lvl="1"/>
            <a:r>
              <a:rPr lang="en-US"/>
              <a:t>Multiple Permission Groups should exist</a:t>
            </a:r>
          </a:p>
          <a:p>
            <a:pPr lvl="2"/>
            <a:r>
              <a:rPr lang="en-US"/>
              <a:t>Students</a:t>
            </a:r>
          </a:p>
          <a:p>
            <a:pPr lvl="2"/>
            <a:r>
              <a:rPr lang="en-US"/>
              <a:t>Classes with designated professor(s)</a:t>
            </a:r>
          </a:p>
          <a:p>
            <a:pPr lvl="2"/>
            <a:r>
              <a:rPr lang="en-US"/>
              <a:t>Security Administrators</a:t>
            </a:r>
          </a:p>
          <a:p>
            <a:pPr lvl="2"/>
            <a:r>
              <a:rPr lang="en-US"/>
              <a:t>Etc.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BB714-4687-433A-93CD-D232E94C18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3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LDAP – This optional feature would allow students to login using their </a:t>
            </a:r>
            <a:r>
              <a:rPr lang="en-US" err="1"/>
              <a:t>StarID</a:t>
            </a:r>
            <a:r>
              <a:rPr lang="en-US"/>
              <a:t>. By implementing this feature it would make it extremely vital that this codebase is secure and LDAP is implemented securely.</a:t>
            </a:r>
          </a:p>
          <a:p>
            <a:r>
              <a:rPr lang="en-US"/>
              <a:t>There should be an update functionality for the Pi. Automatic would be a button that an administrator could push to update, it would not be a “Windows 10” style update system.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Security</a:t>
            </a:r>
          </a:p>
          <a:p>
            <a:pPr lvl="1"/>
            <a:r>
              <a:rPr lang="en-US"/>
              <a:t>Hardened against common threats</a:t>
            </a:r>
          </a:p>
          <a:p>
            <a:pPr lvl="1"/>
            <a:r>
              <a:rPr lang="en-US"/>
              <a:t>Automatic Updates</a:t>
            </a:r>
          </a:p>
          <a:p>
            <a:pPr lvl="2"/>
            <a:r>
              <a:rPr lang="en-US"/>
              <a:t>Raspbian Operating System</a:t>
            </a:r>
          </a:p>
          <a:p>
            <a:pPr lvl="2"/>
            <a:r>
              <a:rPr lang="en-US"/>
              <a:t>Website and Backend Services</a:t>
            </a:r>
          </a:p>
          <a:p>
            <a:pPr lvl="1"/>
            <a:r>
              <a:rPr lang="en-US"/>
              <a:t>Users should be authenticated via LDAP or Email Verification</a:t>
            </a:r>
          </a:p>
          <a:p>
            <a:pPr lvl="2"/>
            <a:r>
              <a:rPr lang="en-US"/>
              <a:t>Professor verification based on email (@metrostate.edu)</a:t>
            </a:r>
          </a:p>
          <a:p>
            <a:pPr lvl="2"/>
            <a:r>
              <a:rPr lang="en-US"/>
              <a:t>Student verification based on email (@my.metrostate.edu)</a:t>
            </a:r>
          </a:p>
          <a:p>
            <a:pPr lvl="2"/>
            <a:r>
              <a:rPr lang="en-US"/>
              <a:t>LDAP Authentication (</a:t>
            </a:r>
            <a:r>
              <a:rPr lang="en-US" err="1"/>
              <a:t>Minnstate</a:t>
            </a:r>
            <a:r>
              <a:rPr lang="en-US"/>
              <a:t> </a:t>
            </a:r>
            <a:r>
              <a:rPr lang="en-US" err="1"/>
              <a:t>StarID</a:t>
            </a:r>
            <a:r>
              <a:rPr lang="en-US"/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BB714-4687-433A-93CD-D232E94C18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4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86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557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88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18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57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0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5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4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8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3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9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6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0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1BC892-43D7-4343-8D9D-A27335FB8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3" r="-1" b="1140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4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2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2985FDCB-71C4-ED40-97C6-7FBB7CD9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0" y="4653063"/>
            <a:ext cx="10407602" cy="15939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br>
              <a:rPr lang="en-US" sz="4800">
                <a:ea typeface="+mj-lt"/>
                <a:cs typeface="+mj-lt"/>
              </a:rPr>
            </a:br>
            <a:r>
              <a:rPr lang="en-US" sz="2000">
                <a:ea typeface="+mj-lt"/>
                <a:cs typeface="+mj-lt"/>
              </a:rPr>
              <a:t>Team: The Majestic Magicians</a:t>
            </a:r>
            <a:br>
              <a:rPr lang="en-US" sz="2000">
                <a:ea typeface="+mj-lt"/>
                <a:cs typeface="+mj-lt"/>
              </a:rPr>
            </a:br>
            <a:r>
              <a:rPr lang="en-US" sz="2000">
                <a:ea typeface="+mj-lt"/>
                <a:cs typeface="+mj-lt"/>
              </a:rPr>
              <a:t>Members:  Kevin Day, Kyle Hobbs, Brandon Johnson, Gabriel Otten, Austin Weigel </a:t>
            </a:r>
            <a:br>
              <a:rPr lang="en-US" sz="4800">
                <a:ea typeface="+mj-lt"/>
                <a:cs typeface="+mj-lt"/>
              </a:rPr>
            </a:br>
            <a:r>
              <a:rPr lang="en-US" sz="1200">
                <a:ea typeface="+mj-lt"/>
                <a:cs typeface="+mj-lt"/>
              </a:rPr>
              <a:t>Previous Team: </a:t>
            </a:r>
            <a:r>
              <a:rPr lang="en-US" sz="1200" err="1">
                <a:ea typeface="+mj-lt"/>
                <a:cs typeface="+mj-lt"/>
              </a:rPr>
              <a:t>Hlee</a:t>
            </a:r>
            <a:r>
              <a:rPr lang="en-US" sz="1200">
                <a:ea typeface="+mj-lt"/>
                <a:cs typeface="+mj-lt"/>
              </a:rPr>
              <a:t> Yang, </a:t>
            </a:r>
            <a:r>
              <a:rPr lang="en-US" sz="1200" err="1">
                <a:ea typeface="+mj-lt"/>
                <a:cs typeface="+mj-lt"/>
              </a:rPr>
              <a:t>Jahia</a:t>
            </a:r>
            <a:r>
              <a:rPr lang="en-US" sz="1200">
                <a:ea typeface="+mj-lt"/>
                <a:cs typeface="+mj-lt"/>
              </a:rPr>
              <a:t> </a:t>
            </a:r>
            <a:r>
              <a:rPr lang="en-US" sz="1200" err="1">
                <a:ea typeface="+mj-lt"/>
                <a:cs typeface="+mj-lt"/>
              </a:rPr>
              <a:t>Vang</a:t>
            </a:r>
            <a:r>
              <a:rPr lang="en-US" sz="1200">
                <a:ea typeface="+mj-lt"/>
                <a:cs typeface="+mj-lt"/>
              </a:rPr>
              <a:t>, Ryan Vagle, </a:t>
            </a:r>
            <a:r>
              <a:rPr lang="en-US" sz="1200" err="1">
                <a:ea typeface="+mj-lt"/>
                <a:cs typeface="+mj-lt"/>
              </a:rPr>
              <a:t>Yer</a:t>
            </a:r>
            <a:r>
              <a:rPr lang="en-US" sz="1200">
                <a:ea typeface="+mj-lt"/>
                <a:cs typeface="+mj-lt"/>
              </a:rPr>
              <a:t> Moua 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200">
                <a:ea typeface="+mj-lt"/>
                <a:cs typeface="+mj-lt"/>
              </a:rPr>
              <a:t>With Professor Cindy Harley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877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EBF74-92ED-41C8-8468-74590E18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Microscope UI</a:t>
            </a: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2674-966A-4A8F-83D3-8AFCE3189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</a:rPr>
              <a:t>New features:</a:t>
            </a:r>
            <a:endParaRPr lang="en-US"/>
          </a:p>
          <a:p>
            <a:r>
              <a:rPr lang="en-US" sz="1400">
                <a:solidFill>
                  <a:srgbClr val="FFFFFF"/>
                </a:solidFill>
              </a:rPr>
              <a:t>Zoom level</a:t>
            </a:r>
          </a:p>
          <a:p>
            <a:r>
              <a:rPr lang="en-US" sz="1400">
                <a:solidFill>
                  <a:srgbClr val="FFFFFF"/>
                </a:solidFill>
              </a:rPr>
              <a:t>Light on/off</a:t>
            </a:r>
          </a:p>
          <a:p>
            <a:r>
              <a:rPr lang="en-US" sz="1400">
                <a:solidFill>
                  <a:srgbClr val="FFFFFF"/>
                </a:solidFill>
              </a:rPr>
              <a:t>Take Photo</a:t>
            </a:r>
          </a:p>
          <a:p>
            <a:pPr marL="0" indent="0"/>
            <a:endParaRPr lang="en-US" sz="1400">
              <a:solidFill>
                <a:srgbClr val="FFFFFF"/>
              </a:solidFill>
            </a:endParaRPr>
          </a:p>
          <a:p>
            <a:pPr marL="0" indent="0"/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9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D0C68B4-E424-4F6B-8FBC-DFCD57B16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4684711" y="1281318"/>
            <a:ext cx="6096001" cy="4572001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B97EA-8D3E-AC41-AF62-6207FE072C90}"/>
              </a:ext>
            </a:extLst>
          </p:cNvPr>
          <p:cNvSpPr txBox="1"/>
          <p:nvPr/>
        </p:nvSpPr>
        <p:spPr>
          <a:xfrm>
            <a:off x="5180466" y="250864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3F02E01F-3F43-364A-BCB5-D0598C3DE0F5}"/>
              </a:ext>
            </a:extLst>
          </p:cNvPr>
          <p:cNvSpPr/>
          <p:nvPr/>
        </p:nvSpPr>
        <p:spPr>
          <a:xfrm>
            <a:off x="5656546" y="1541261"/>
            <a:ext cx="2650012" cy="177550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Live Stream</a:t>
            </a:r>
          </a:p>
        </p:txBody>
      </p:sp>
    </p:spTree>
    <p:extLst>
      <p:ext uri="{BB962C8B-B14F-4D97-AF65-F5344CB8AC3E}">
        <p14:creationId xmlns:p14="http://schemas.microsoft.com/office/powerpoint/2010/main" val="2299144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EBF74-92ED-41C8-8468-74590E18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95" y="1129495"/>
            <a:ext cx="4005663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Administrator Page</a:t>
            </a:r>
            <a:endParaRPr lang="en-US" sz="32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2674-966A-4A8F-83D3-8AFCE3189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652" y="2667271"/>
            <a:ext cx="3108057" cy="29474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</a:rPr>
              <a:t>Features:</a:t>
            </a:r>
            <a:endParaRPr lang="en-US"/>
          </a:p>
          <a:p>
            <a:pPr marL="285750" indent="-285750"/>
            <a:r>
              <a:rPr lang="en-US" sz="1400">
                <a:solidFill>
                  <a:srgbClr val="FFFFFF"/>
                </a:solidFill>
              </a:rPr>
              <a:t>Who is currently logged in</a:t>
            </a:r>
          </a:p>
          <a:p>
            <a:pPr marL="285750" indent="-285750"/>
            <a:r>
              <a:rPr lang="en-US" sz="1400">
                <a:solidFill>
                  <a:srgbClr val="FFFFFF"/>
                </a:solidFill>
              </a:rPr>
              <a:t>View Student</a:t>
            </a:r>
          </a:p>
          <a:p>
            <a:pPr marL="285750" indent="-285750"/>
            <a:r>
              <a:rPr lang="en-US" sz="1400">
                <a:solidFill>
                  <a:srgbClr val="FFFFFF"/>
                </a:solidFill>
              </a:rPr>
              <a:t>View Photos</a:t>
            </a:r>
          </a:p>
          <a:p>
            <a:pPr marL="285750" indent="-285750"/>
            <a:r>
              <a:rPr lang="en-US" sz="1400">
                <a:solidFill>
                  <a:srgbClr val="FFFFFF"/>
                </a:solidFill>
              </a:rPr>
              <a:t>View Microscope</a:t>
            </a:r>
          </a:p>
          <a:p>
            <a:pPr marL="0" indent="0"/>
            <a:endParaRPr lang="en-US" sz="1400">
              <a:solidFill>
                <a:srgbClr val="FFFFFF"/>
              </a:solidFill>
            </a:endParaRPr>
          </a:p>
          <a:p>
            <a:pPr marL="0" indent="0"/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A74B44B-4C8B-43E1-9457-E61ED3778A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761685" y="1641131"/>
            <a:ext cx="5445526" cy="2503025"/>
          </a:xfrm>
        </p:spPr>
      </p:pic>
    </p:spTree>
    <p:extLst>
      <p:ext uri="{BB962C8B-B14F-4D97-AF65-F5344CB8AC3E}">
        <p14:creationId xmlns:p14="http://schemas.microsoft.com/office/powerpoint/2010/main" val="299909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9972-049A-4726-A022-6CA26C2E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8" y="819249"/>
            <a:ext cx="5052972" cy="1043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Student Database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8F2E3E-71D2-4A78-8319-DD1DBD1B5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1345726"/>
            <a:ext cx="5449471" cy="1287276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CD9F48-AB3E-4205-B668-CC1A3EEC2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62438E0-DD64-4C37-85A4-11FEC5A06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997326" y="3526971"/>
            <a:ext cx="3643638" cy="2721427"/>
          </a:xfrm>
          <a:prstGeom prst="rect">
            <a:avLst/>
          </a:prstGeom>
          <a:effectLst/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631966-93FA-49C5-8911-013FBF09A78B}"/>
              </a:ext>
            </a:extLst>
          </p:cNvPr>
          <p:cNvCxnSpPr/>
          <p:nvPr/>
        </p:nvCxnSpPr>
        <p:spPr>
          <a:xfrm flipH="1">
            <a:off x="9565757" y="2502195"/>
            <a:ext cx="1398182" cy="9852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1E4A-5ABF-4249-A1E5-1B0468A5D407}"/>
              </a:ext>
            </a:extLst>
          </p:cNvPr>
          <p:cNvSpPr/>
          <p:nvPr/>
        </p:nvSpPr>
        <p:spPr>
          <a:xfrm>
            <a:off x="6862650" y="3531115"/>
            <a:ext cx="4013790" cy="2773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43A1D9-4A0E-4AD8-B594-68385A01065C}"/>
              </a:ext>
            </a:extLst>
          </p:cNvPr>
          <p:cNvSpPr/>
          <p:nvPr/>
        </p:nvSpPr>
        <p:spPr>
          <a:xfrm>
            <a:off x="6094005" y="1344796"/>
            <a:ext cx="5404883" cy="11518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F6B6-C527-4AFF-838E-454EB8E9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Non-Function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7CD01-0DCD-491A-A610-B3C0D0542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/>
              <a:t>Usability, Maintainability, and Interoperability</a:t>
            </a:r>
          </a:p>
          <a:p>
            <a:pPr lvl="1"/>
            <a:r>
              <a:rPr lang="en-US"/>
              <a:t>Automated installation and easy maintenance dashboard</a:t>
            </a:r>
          </a:p>
          <a:p>
            <a:pPr lvl="1"/>
            <a:r>
              <a:rPr lang="en-US"/>
              <a:t>Well documented instructions and troubleshooting guide</a:t>
            </a:r>
          </a:p>
          <a:p>
            <a:pPr lvl="1"/>
            <a:r>
              <a:rPr lang="en-US"/>
              <a:t>Website should be portable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F720-AA42-4A92-8C86-4C2217A4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Non-Function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E086-1194-4A10-A6E8-8E827366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/>
              <a:t>Reliability and Scalability</a:t>
            </a:r>
          </a:p>
          <a:p>
            <a:pPr lvl="1"/>
            <a:r>
              <a:rPr lang="en-US"/>
              <a:t>All Systems should be Stable and able to run ~24/7</a:t>
            </a:r>
          </a:p>
          <a:p>
            <a:pPr lvl="1"/>
            <a:r>
              <a:rPr lang="en-US"/>
              <a:t>Pi Systems Should Prioritize Uptime during Experiments</a:t>
            </a:r>
          </a:p>
          <a:p>
            <a:pPr lvl="1"/>
            <a:r>
              <a:rPr lang="en-US"/>
              <a:t>Multiple Permission Groups should exist</a:t>
            </a:r>
          </a:p>
        </p:txBody>
      </p:sp>
    </p:spTree>
    <p:extLst>
      <p:ext uri="{BB962C8B-B14F-4D97-AF65-F5344CB8AC3E}">
        <p14:creationId xmlns:p14="http://schemas.microsoft.com/office/powerpoint/2010/main" val="183630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F720-AA42-4A92-8C86-4C2217A4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Non-Function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E086-1194-4A10-A6E8-8E827366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/>
              <a:t>Security</a:t>
            </a:r>
            <a:endParaRPr lang="en-US"/>
          </a:p>
          <a:p>
            <a:pPr lvl="1"/>
            <a:r>
              <a:rPr lang="en-US"/>
              <a:t>Hardened against common threats</a:t>
            </a:r>
          </a:p>
          <a:p>
            <a:pPr lvl="1"/>
            <a:r>
              <a:rPr lang="en-US"/>
              <a:t>Automatic Updates</a:t>
            </a:r>
          </a:p>
          <a:p>
            <a:pPr lvl="1"/>
            <a:r>
              <a:rPr lang="en-US"/>
              <a:t>Users should be authenticated via </a:t>
            </a:r>
            <a:r>
              <a:rPr lang="en-US" err="1"/>
              <a:t>StarID</a:t>
            </a:r>
            <a:r>
              <a:rPr lang="en-US"/>
              <a:t> (LDAP) or Email Verification</a:t>
            </a:r>
          </a:p>
        </p:txBody>
      </p:sp>
    </p:spTree>
    <p:extLst>
      <p:ext uri="{BB962C8B-B14F-4D97-AF65-F5344CB8AC3E}">
        <p14:creationId xmlns:p14="http://schemas.microsoft.com/office/powerpoint/2010/main" val="29641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49297-BEFA-4C64-A60E-068D43B3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1C0F5-1680-4885-BA3F-A4D46B5C6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234758"/>
            <a:ext cx="7367419" cy="3035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Controlling microscope focus</a:t>
            </a:r>
          </a:p>
          <a:p>
            <a:r>
              <a:rPr lang="en-US">
                <a:cs typeface="Calibri"/>
              </a:rPr>
              <a:t>Acquiring VPN access – Students not normally allowed access</a:t>
            </a:r>
          </a:p>
          <a:p>
            <a:r>
              <a:rPr lang="en-US">
                <a:cs typeface="Calibri"/>
              </a:rPr>
              <a:t>Lag – Set specific increments for focusing microscope</a:t>
            </a:r>
          </a:p>
          <a:p>
            <a:r>
              <a:rPr lang="en-US">
                <a:cs typeface="Calibri"/>
              </a:rPr>
              <a:t>Privileges – Do not allow simultaneous control</a:t>
            </a:r>
          </a:p>
          <a:p>
            <a:r>
              <a:rPr lang="en-US">
                <a:cs typeface="Calibri"/>
              </a:rPr>
              <a:t>Controlling lights with Raspberry Pi</a:t>
            </a:r>
          </a:p>
          <a:p>
            <a:r>
              <a:rPr lang="en-US">
                <a:ea typeface="+mj-lt"/>
                <a:cs typeface="+mj-lt"/>
              </a:rPr>
              <a:t>Preventing damage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 descr="A picture containing table, sitting, desk, black&#10;&#10;Description generated with very high confidence">
            <a:extLst>
              <a:ext uri="{FF2B5EF4-FFF2-40B4-BE49-F238E27FC236}">
                <a16:creationId xmlns:a16="http://schemas.microsoft.com/office/drawing/2014/main" id="{00A79BA2-6D0C-4A78-A07B-C42B65EE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778" y="2232314"/>
            <a:ext cx="2743200" cy="3657600"/>
          </a:xfrm>
          <a:prstGeom prst="rect">
            <a:avLst/>
          </a:prstGeom>
        </p:spPr>
      </p:pic>
      <p:pic>
        <p:nvPicPr>
          <p:cNvPr id="4" name="Picture 5" descr="A picture containing lying, laying&#10;&#10;Description generated with very high confidence">
            <a:extLst>
              <a:ext uri="{FF2B5EF4-FFF2-40B4-BE49-F238E27FC236}">
                <a16:creationId xmlns:a16="http://schemas.microsoft.com/office/drawing/2014/main" id="{89E255FF-685A-4CF0-B5D9-E917C250F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4558812"/>
            <a:ext cx="2743200" cy="21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3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EB4E-5689-4F8F-97ED-CAB298A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814E0-1903-475F-B204-1D0BEB0C9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MotorMovingExample</a:t>
            </a:r>
            <a:r>
              <a:rPr lang="en-US"/>
              <a:t>.mp4</a:t>
            </a:r>
          </a:p>
        </p:txBody>
      </p:sp>
    </p:spTree>
    <p:extLst>
      <p:ext uri="{BB962C8B-B14F-4D97-AF65-F5344CB8AC3E}">
        <p14:creationId xmlns:p14="http://schemas.microsoft.com/office/powerpoint/2010/main" val="337960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49297-BEFA-4C64-A60E-068D43B3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Non-technical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1C0F5-1680-4885-BA3F-A4D46B5C6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234758"/>
            <a:ext cx="7367419" cy="19599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Mounting stepper motors to the microscope</a:t>
            </a:r>
            <a:endParaRPr lang="en-US"/>
          </a:p>
          <a:p>
            <a:r>
              <a:rPr lang="en-US">
                <a:ea typeface="+mj-lt"/>
                <a:cs typeface="+mj-lt"/>
              </a:rPr>
              <a:t>Documenting completed work for future teams to understand</a:t>
            </a:r>
          </a:p>
          <a:p>
            <a:r>
              <a:rPr lang="en-US">
                <a:ea typeface="+mj-lt"/>
                <a:cs typeface="+mj-lt"/>
              </a:rPr>
              <a:t>Funding for supplies such as stepper motors, mounts, etc.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 descr="A picture containing table, sitting, desk, black&#10;&#10;Description generated with very high confidence">
            <a:extLst>
              <a:ext uri="{FF2B5EF4-FFF2-40B4-BE49-F238E27FC236}">
                <a16:creationId xmlns:a16="http://schemas.microsoft.com/office/drawing/2014/main" id="{00A79BA2-6D0C-4A78-A07B-C42B65EE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778" y="2232314"/>
            <a:ext cx="2743200" cy="3657600"/>
          </a:xfrm>
          <a:prstGeom prst="rect">
            <a:avLst/>
          </a:prstGeom>
        </p:spPr>
      </p:pic>
      <p:pic>
        <p:nvPicPr>
          <p:cNvPr id="4" name="Picture 5" descr="A picture containing lying, laying&#10;&#10;Description generated with very high confidence">
            <a:extLst>
              <a:ext uri="{FF2B5EF4-FFF2-40B4-BE49-F238E27FC236}">
                <a16:creationId xmlns:a16="http://schemas.microsoft.com/office/drawing/2014/main" id="{0826FF40-6338-4CD1-A06C-540F5F506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4558812"/>
            <a:ext cx="2743200" cy="21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2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06D7B-09FB-4127-A6F9-F6EDA67D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0285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3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2C454-AE5A-4619-951C-28A8850D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Vision</a:t>
            </a:r>
          </a:p>
          <a:p>
            <a:endParaRPr lang="en-US"/>
          </a:p>
        </p:txBody>
      </p:sp>
      <p:pic>
        <p:nvPicPr>
          <p:cNvPr id="5" name="Picture 5" descr="A picture containing clock, sitting, table, sign&#10;&#10;Description generated with very high confidence">
            <a:extLst>
              <a:ext uri="{FF2B5EF4-FFF2-40B4-BE49-F238E27FC236}">
                <a16:creationId xmlns:a16="http://schemas.microsoft.com/office/drawing/2014/main" id="{35BF354D-52B6-4F88-B8D1-3F96A0C6B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t="2221" b="6822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1FE29-1104-49C4-A205-37AF08C2E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Limited lab access</a:t>
            </a:r>
          </a:p>
          <a:p>
            <a:r>
              <a:rPr lang="en-US"/>
              <a:t>Easy to use</a:t>
            </a:r>
          </a:p>
          <a:p>
            <a:r>
              <a:rPr lang="en-US"/>
              <a:t>Proof of concept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7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9BDA-DA39-4D3B-A9F6-107CC0C1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828" y="2144955"/>
            <a:ext cx="5092906" cy="1574808"/>
          </a:xfrm>
        </p:spPr>
        <p:txBody>
          <a:bodyPr/>
          <a:lstStyle/>
          <a:p>
            <a:r>
              <a:rPr lang="en-US"/>
              <a:t>Vision - Features and Capabilities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58B8B-6542-40B4-A1DD-794E6CF0B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8875" y="3948363"/>
            <a:ext cx="5084979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j-lt"/>
                <a:cs typeface="+mj-lt"/>
              </a:rPr>
              <a:t>Live Stream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j-lt"/>
                <a:cs typeface="+mj-lt"/>
              </a:rPr>
              <a:t>Time capture screens</a:t>
            </a:r>
          </a:p>
          <a:p>
            <a:endParaRPr lang="en-US"/>
          </a:p>
        </p:txBody>
      </p:sp>
      <p:pic>
        <p:nvPicPr>
          <p:cNvPr id="6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9E78A58-6D42-400E-9594-DA50B080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94" y="2848701"/>
            <a:ext cx="3943610" cy="1825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1EAB6-D56B-40AF-BF9D-99AB57A69D4E}"/>
              </a:ext>
            </a:extLst>
          </p:cNvPr>
          <p:cNvSpPr txBox="1"/>
          <p:nvPr/>
        </p:nvSpPr>
        <p:spPr>
          <a:xfrm>
            <a:off x="2167003" y="195823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Team Puma</a:t>
            </a:r>
          </a:p>
        </p:txBody>
      </p:sp>
    </p:spTree>
    <p:extLst>
      <p:ext uri="{BB962C8B-B14F-4D97-AF65-F5344CB8AC3E}">
        <p14:creationId xmlns:p14="http://schemas.microsoft.com/office/powerpoint/2010/main" val="336241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19BF-1E58-42F6-B671-A38AFC2DF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Vison – Features and Capabilities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63A2A-87C7-47F0-AF45-BE21939B4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j-lt"/>
                <a:cs typeface="+mj-lt"/>
              </a:rPr>
              <a:t>Functional sign-in system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Adjust magnification remotely</a:t>
            </a:r>
            <a:endParaRPr lang="en-US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j-lt"/>
                <a:cs typeface="+mj-lt"/>
              </a:rPr>
              <a:t>Remote Controllable light</a:t>
            </a:r>
          </a:p>
          <a:p>
            <a:endParaRPr lang="en-US"/>
          </a:p>
        </p:txBody>
      </p:sp>
      <p:pic>
        <p:nvPicPr>
          <p:cNvPr id="12" name="Picture 5" descr="A picture containing speaker, computer&#10;&#10;Description generated with very high confidence">
            <a:extLst>
              <a:ext uri="{FF2B5EF4-FFF2-40B4-BE49-F238E27FC236}">
                <a16:creationId xmlns:a16="http://schemas.microsoft.com/office/drawing/2014/main" id="{6E91CB63-406B-497E-938F-B9409777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903" y="1939762"/>
            <a:ext cx="3115652" cy="31052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4001BB-30F9-4463-9799-05FF5CFC0193}"/>
              </a:ext>
            </a:extLst>
          </p:cNvPr>
          <p:cNvSpPr txBox="1"/>
          <p:nvPr/>
        </p:nvSpPr>
        <p:spPr>
          <a:xfrm>
            <a:off x="7170821" y="13856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Majestic Magicians</a:t>
            </a:r>
          </a:p>
        </p:txBody>
      </p:sp>
    </p:spTree>
    <p:extLst>
      <p:ext uri="{BB962C8B-B14F-4D97-AF65-F5344CB8AC3E}">
        <p14:creationId xmlns:p14="http://schemas.microsoft.com/office/powerpoint/2010/main" val="197408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5A65-87E8-4B11-98B5-205EC63E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1664"/>
          </a:xfrm>
        </p:spPr>
        <p:txBody>
          <a:bodyPr/>
          <a:lstStyle/>
          <a:p>
            <a:r>
              <a:rPr lang="en-US">
                <a:cs typeface="Calibri Light"/>
              </a:rPr>
              <a:t>VirtualScope 2.0 Use Cases</a:t>
            </a:r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5C6D40-BA0B-40DE-BAA8-B9895DB4A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65492"/>
              </p:ext>
            </p:extLst>
          </p:nvPr>
        </p:nvGraphicFramePr>
        <p:xfrm>
          <a:off x="699348" y="2813643"/>
          <a:ext cx="10717106" cy="177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553">
                  <a:extLst>
                    <a:ext uri="{9D8B030D-6E8A-4147-A177-3AD203B41FA5}">
                      <a16:colId xmlns:a16="http://schemas.microsoft.com/office/drawing/2014/main" val="1559000497"/>
                    </a:ext>
                  </a:extLst>
                </a:gridCol>
                <a:gridCol w="5358553">
                  <a:extLst>
                    <a:ext uri="{9D8B030D-6E8A-4147-A177-3AD203B41FA5}">
                      <a16:colId xmlns:a16="http://schemas.microsoft.com/office/drawing/2014/main" val="1643049576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Previous Version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Version 2.0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46982"/>
                  </a:ext>
                </a:extLst>
              </a:tr>
              <a:tr h="1380066"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v"/>
                      </a:pPr>
                      <a:r>
                        <a:rPr lang="en-US"/>
                        <a:t>3 Actors</a:t>
                      </a:r>
                    </a:p>
                    <a:p>
                      <a:pPr marL="742950" lvl="1" indent="-285750">
                        <a:buFont typeface="Wingdings"/>
                        <a:buChar char="v"/>
                      </a:pPr>
                      <a:r>
                        <a:rPr lang="en-US"/>
                        <a:t>2 Primary</a:t>
                      </a:r>
                    </a:p>
                    <a:p>
                      <a:pPr marL="742950" lvl="1" indent="-285750">
                        <a:buFont typeface="Wingdings"/>
                        <a:buChar char="v"/>
                      </a:pPr>
                      <a:r>
                        <a:rPr lang="en-US"/>
                        <a:t>1 Secondary</a:t>
                      </a:r>
                    </a:p>
                    <a:p>
                      <a:pPr marL="285750" lvl="0" indent="-285750">
                        <a:buFont typeface="Wingdings"/>
                        <a:buChar char="v"/>
                      </a:pPr>
                      <a:r>
                        <a:rPr lang="en-US"/>
                        <a:t>10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v"/>
                      </a:pPr>
                      <a:r>
                        <a:rPr lang="en-US"/>
                        <a:t>3 Actors</a:t>
                      </a:r>
                    </a:p>
                    <a:p>
                      <a:pPr marL="742950" lvl="1" indent="-285750">
                        <a:buFont typeface="Wingdings"/>
                        <a:buChar char="v"/>
                      </a:pPr>
                      <a:r>
                        <a:rPr lang="en-US"/>
                        <a:t>2 Primary</a:t>
                      </a:r>
                    </a:p>
                    <a:p>
                      <a:pPr marL="742950" lvl="1" indent="-285750">
                        <a:buFont typeface="Wingdings"/>
                        <a:buChar char="v"/>
                      </a:pPr>
                      <a:r>
                        <a:rPr lang="en-US"/>
                        <a:t>1 Secondary</a:t>
                      </a:r>
                    </a:p>
                    <a:p>
                      <a:pPr marL="285750" lvl="0" indent="-285750">
                        <a:buFont typeface="Wingdings"/>
                        <a:buChar char="v"/>
                      </a:pPr>
                      <a:r>
                        <a:rPr lang="en-US"/>
                        <a:t>15 Use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3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53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5A65-87E8-4B11-98B5-205EC63E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Actors and Their Values</a:t>
            </a:r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DA5165-C2CA-4FE8-A16A-CBE58D115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759980"/>
              </p:ext>
            </p:extLst>
          </p:nvPr>
        </p:nvGraphicFramePr>
        <p:xfrm>
          <a:off x="646113" y="1942571"/>
          <a:ext cx="5884332" cy="370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399">
                  <a:extLst>
                    <a:ext uri="{9D8B030D-6E8A-4147-A177-3AD203B41FA5}">
                      <a16:colId xmlns:a16="http://schemas.microsoft.com/office/drawing/2014/main" val="4092275463"/>
                    </a:ext>
                  </a:extLst>
                </a:gridCol>
                <a:gridCol w="3064933">
                  <a:extLst>
                    <a:ext uri="{9D8B030D-6E8A-4147-A177-3AD203B41FA5}">
                      <a16:colId xmlns:a16="http://schemas.microsoft.com/office/drawing/2014/main" val="1079021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5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66042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Ease of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67527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19940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7661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Administrator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2014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Ease of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40331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36105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System Authentication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6861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28680"/>
                  </a:ext>
                </a:extLst>
              </a:tr>
            </a:tbl>
          </a:graphicData>
        </a:graphic>
      </p:graphicFrame>
      <p:pic>
        <p:nvPicPr>
          <p:cNvPr id="9" name="Graphic 9" descr="Drama">
            <a:extLst>
              <a:ext uri="{FF2B5EF4-FFF2-40B4-BE49-F238E27FC236}">
                <a16:creationId xmlns:a16="http://schemas.microsoft.com/office/drawing/2014/main" id="{DA37CAFB-49E1-4EA1-B1DD-74FC4EE1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8534" y="1871133"/>
            <a:ext cx="3115733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1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BE66B-6A39-4D33-ABC3-245471FA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31" y="2949133"/>
            <a:ext cx="4166510" cy="9619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EBEBEB"/>
                </a:solidFill>
              </a:rPr>
              <a:t>VirtualScope Original</a:t>
            </a:r>
            <a:br>
              <a:rPr lang="en-US" sz="2600">
                <a:solidFill>
                  <a:srgbClr val="EBEBEB"/>
                </a:solidFill>
              </a:rPr>
            </a:br>
            <a:r>
              <a:rPr lang="en-US" sz="2600">
                <a:solidFill>
                  <a:srgbClr val="EBEBEB"/>
                </a:solidFill>
              </a:rPr>
              <a:t>Use Case Diagram</a:t>
            </a:r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603A6B6-B14B-4CCE-BF8B-4E2757C5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91" y="229957"/>
            <a:ext cx="5934222" cy="6398085"/>
          </a:xfrm>
          <a:prstGeom prst="rect">
            <a:avLst/>
          </a:prstGeom>
          <a:effectLst/>
        </p:spPr>
      </p:pic>
      <p:sp>
        <p:nvSpPr>
          <p:cNvPr id="3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618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BE66B-6A39-4D33-ABC3-245471FA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98" y="713933"/>
            <a:ext cx="4166510" cy="8518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EBEBEB"/>
                </a:solidFill>
              </a:rPr>
              <a:t>VirtualScope 2.0</a:t>
            </a:r>
            <a:br>
              <a:rPr lang="en-US" sz="2600">
                <a:solidFill>
                  <a:srgbClr val="EBEBEB"/>
                </a:solidFill>
              </a:rPr>
            </a:br>
            <a:r>
              <a:rPr lang="en-US" sz="2600">
                <a:solidFill>
                  <a:srgbClr val="EBEBEB"/>
                </a:solidFill>
              </a:rPr>
              <a:t>Use Case Diagram</a:t>
            </a:r>
          </a:p>
          <a:p>
            <a:pPr>
              <a:lnSpc>
                <a:spcPct val="90000"/>
              </a:lnSpc>
            </a:pPr>
            <a:endParaRPr lang="en-US" sz="2600">
              <a:solidFill>
                <a:srgbClr val="EBEBEB"/>
              </a:solidFill>
            </a:endParaRPr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AD4B246-5DE0-470A-8AEA-C65A1C65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22" y="-3180"/>
            <a:ext cx="4971690" cy="6858768"/>
          </a:xfrm>
          <a:prstGeom prst="rect">
            <a:avLst/>
          </a:prstGeom>
        </p:spPr>
      </p:pic>
      <p:sp>
        <p:nvSpPr>
          <p:cNvPr id="3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2F241-F6E3-43BA-9298-F602E9293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8" y="2387600"/>
            <a:ext cx="4462842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Additional Hardware 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Light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Adjustment Motors</a:t>
            </a:r>
          </a:p>
          <a:p>
            <a:r>
              <a:rPr lang="en-US">
                <a:solidFill>
                  <a:srgbClr val="EBEBEB"/>
                </a:solidFill>
              </a:rPr>
              <a:t>Additional Hardware Use Cases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Light On/Off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Focus Adjust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Zoom Adjust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8466BD-DD10-4C89-92C5-BC79DC2DFFE2}"/>
              </a:ext>
            </a:extLst>
          </p:cNvPr>
          <p:cNvCxnSpPr/>
          <p:nvPr/>
        </p:nvCxnSpPr>
        <p:spPr>
          <a:xfrm flipH="1">
            <a:off x="10056283" y="2537884"/>
            <a:ext cx="1466850" cy="26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4B218-4797-4FB4-A9C6-BFAC6589AB6D}"/>
              </a:ext>
            </a:extLst>
          </p:cNvPr>
          <p:cNvCxnSpPr>
            <a:cxnSpLocks/>
          </p:cNvCxnSpPr>
          <p:nvPr/>
        </p:nvCxnSpPr>
        <p:spPr>
          <a:xfrm flipH="1">
            <a:off x="10045699" y="3395133"/>
            <a:ext cx="1466850" cy="26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B433B0-4960-41C5-8E9D-4967E62E6490}"/>
              </a:ext>
            </a:extLst>
          </p:cNvPr>
          <p:cNvCxnSpPr>
            <a:cxnSpLocks/>
          </p:cNvCxnSpPr>
          <p:nvPr/>
        </p:nvCxnSpPr>
        <p:spPr>
          <a:xfrm flipH="1">
            <a:off x="10056283" y="2908300"/>
            <a:ext cx="1466850" cy="26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4DD7C-A603-4297-83CD-AFB40512A540}"/>
              </a:ext>
            </a:extLst>
          </p:cNvPr>
          <p:cNvCxnSpPr>
            <a:cxnSpLocks/>
          </p:cNvCxnSpPr>
          <p:nvPr/>
        </p:nvCxnSpPr>
        <p:spPr>
          <a:xfrm flipH="1">
            <a:off x="10056282" y="3818466"/>
            <a:ext cx="1466850" cy="26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56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D3D5-9EA8-4116-80F8-78C26561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1" y="629266"/>
            <a:ext cx="4767471" cy="1641986"/>
          </a:xfrm>
        </p:spPr>
        <p:txBody>
          <a:bodyPr>
            <a:normAutofit/>
          </a:bodyPr>
          <a:lstStyle/>
          <a:p>
            <a:pPr algn="ctr"/>
            <a:r>
              <a:rPr lang="en-US"/>
              <a:t>User Interfaces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8716D-6F2B-4CDD-8554-A2DBDC6B7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9" r="34326" b="-3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7226-1B1F-4BED-8BCA-3D23F200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381" y="1338806"/>
            <a:ext cx="6551901" cy="52905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Updated Interface</a:t>
            </a:r>
          </a:p>
          <a:p>
            <a:r>
              <a:rPr lang="en-US"/>
              <a:t>Microscope stream &amp; control page</a:t>
            </a:r>
          </a:p>
          <a:p>
            <a:pPr marL="800100" lvl="1" indent="-342900">
              <a:buAutoNum type="arabicPeriod"/>
            </a:pPr>
            <a:r>
              <a:rPr lang="en-US"/>
              <a:t>Zoom level</a:t>
            </a:r>
          </a:p>
          <a:p>
            <a:pPr marL="800100" lvl="1" indent="-342900">
              <a:buAutoNum type="arabicPeriod"/>
            </a:pPr>
            <a:r>
              <a:rPr lang="en-US"/>
              <a:t>Light on/off</a:t>
            </a:r>
          </a:p>
          <a:p>
            <a:pPr marL="457200" lvl="1" indent="0">
              <a:buNone/>
            </a:pPr>
            <a:endParaRPr lang="en-US"/>
          </a:p>
          <a:p>
            <a:pPr marL="57150" indent="0">
              <a:buNone/>
            </a:pPr>
            <a:r>
              <a:rPr lang="en-US"/>
              <a:t>New Interface</a:t>
            </a:r>
          </a:p>
          <a:p>
            <a:r>
              <a:rPr lang="en-US"/>
              <a:t>Administrator page</a:t>
            </a:r>
          </a:p>
          <a:p>
            <a:pPr marL="800100" lvl="1" indent="-342900">
              <a:buAutoNum type="arabicPeriod"/>
            </a:pPr>
            <a:r>
              <a:rPr lang="en-US"/>
              <a:t>Who is logged in</a:t>
            </a:r>
          </a:p>
          <a:p>
            <a:pPr marL="800100" lvl="1" indent="-342900">
              <a:buAutoNum type="arabicPeriod"/>
            </a:pPr>
            <a:r>
              <a:rPr lang="en-US"/>
              <a:t>Access student database</a:t>
            </a:r>
          </a:p>
          <a:p>
            <a:pPr marL="1257300" lvl="2" indent="-342900">
              <a:buAutoNum type="arabicPeriod"/>
            </a:pPr>
            <a:r>
              <a:rPr lang="en-US"/>
              <a:t>Disable account</a:t>
            </a:r>
          </a:p>
          <a:p>
            <a:pPr marL="1257300" lvl="2" indent="-342900">
              <a:buAutoNum type="arabicPeriod"/>
            </a:pPr>
            <a:r>
              <a:rPr lang="en-US"/>
              <a:t>Password reset</a:t>
            </a:r>
          </a:p>
          <a:p>
            <a:pPr marL="800100" lvl="1" indent="-342900">
              <a:buAutoNum type="arabicPeriod"/>
            </a:pPr>
            <a:r>
              <a:rPr lang="en-US"/>
              <a:t>Access photos</a:t>
            </a:r>
          </a:p>
        </p:txBody>
      </p:sp>
    </p:spTree>
    <p:extLst>
      <p:ext uri="{BB962C8B-B14F-4D97-AF65-F5344CB8AC3E}">
        <p14:creationId xmlns:p14="http://schemas.microsoft.com/office/powerpoint/2010/main" val="1999805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585</Words>
  <Application>Microsoft Office PowerPoint</Application>
  <PresentationFormat>Widescreen</PresentationFormat>
  <Paragraphs>139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Wingdings</vt:lpstr>
      <vt:lpstr>Wingdings 3</vt:lpstr>
      <vt:lpstr>Ion</vt:lpstr>
      <vt:lpstr> Team: The Majestic Magicians Members:  Kevin Day, Kyle Hobbs, Brandon Johnson, Gabriel Otten, Austin Weigel  Previous Team: Hlee Yang, Jahia Vang, Ryan Vagle, Yer Moua  With Professor Cindy Harley </vt:lpstr>
      <vt:lpstr>Vision </vt:lpstr>
      <vt:lpstr>Vision - Features and Capabilities</vt:lpstr>
      <vt:lpstr>Vison – Features and Capabilities</vt:lpstr>
      <vt:lpstr>VirtualScope 2.0 Use Cases</vt:lpstr>
      <vt:lpstr>Actors and Their Values</vt:lpstr>
      <vt:lpstr>VirtualScope Original Use Case Diagram</vt:lpstr>
      <vt:lpstr>VirtualScope 2.0 Use Case Diagram </vt:lpstr>
      <vt:lpstr>User Interfaces</vt:lpstr>
      <vt:lpstr>Microscope UI</vt:lpstr>
      <vt:lpstr>Administrator Page</vt:lpstr>
      <vt:lpstr>Student Database</vt:lpstr>
      <vt:lpstr>Non-Function Requirements</vt:lpstr>
      <vt:lpstr>Non-Function Requirements</vt:lpstr>
      <vt:lpstr>Non-Function Requirements</vt:lpstr>
      <vt:lpstr>Technical challenges</vt:lpstr>
      <vt:lpstr>Technical Challenges</vt:lpstr>
      <vt:lpstr>Non-technical challenges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Previous Group: Hlee Yang, Jahia Vang, Ryan Vagle, Yer Moua  With Professor Cindy Harley </dc:title>
  <dc:creator>Kyle H</dc:creator>
  <cp:lastModifiedBy>Kyle H</cp:lastModifiedBy>
  <cp:revision>2</cp:revision>
  <dcterms:created xsi:type="dcterms:W3CDTF">2020-02-13T05:30:19Z</dcterms:created>
  <dcterms:modified xsi:type="dcterms:W3CDTF">2020-05-13T02:19:06Z</dcterms:modified>
</cp:coreProperties>
</file>